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84B94-EB84-459A-BC16-FAAB2D4AE54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05C9-05AB-44C7-BD5D-A312F9D97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631113" cy="2089150"/>
          </a:xfrm>
        </p:spPr>
        <p:txBody>
          <a:bodyPr/>
          <a:lstStyle/>
          <a:p>
            <a:r>
              <a:rPr lang="ru-RU" b="1" dirty="0"/>
              <a:t>А.С. Пушкин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36838"/>
            <a:ext cx="7088188" cy="3671887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</a:rPr>
              <a:t>«Сказка о царе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</a:rPr>
              <a:t>Салтане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</a:rPr>
              <a:t>, о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сыне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</a:rPr>
              <a:t>его славном и могучем богатыре князе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</a:rPr>
              <a:t>Гвидоне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</a:rPr>
              <a:t>Салтановиче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</a:rPr>
              <a:t> и о прекрасной царевне Лебеди»</a:t>
            </a:r>
          </a:p>
        </p:txBody>
      </p:sp>
      <p:pic>
        <p:nvPicPr>
          <p:cNvPr id="6861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43888" y="5805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686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an31^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96963" y="-171450"/>
            <a:ext cx="10240963" cy="7205663"/>
          </a:xfrm>
          <a:prstGeom prst="rect">
            <a:avLst/>
          </a:prstGeom>
          <a:noFill/>
        </p:spPr>
      </p:pic>
      <p:pic>
        <p:nvPicPr>
          <p:cNvPr id="19467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0" fill="hold"/>
                                        <p:tgtEl>
                                          <p:spTgt spid="19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Jan31^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49288" y="-392113"/>
            <a:ext cx="10442576" cy="7643813"/>
          </a:xfrm>
          <a:prstGeom prst="rect">
            <a:avLst/>
          </a:prstGeom>
          <a:noFill/>
        </p:spPr>
      </p:pic>
      <p:pic>
        <p:nvPicPr>
          <p:cNvPr id="5222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0" fill="hold"/>
                                        <p:tgtEl>
                                          <p:spTgt spid="52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2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an31^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57238" y="-315913"/>
            <a:ext cx="10661651" cy="7534276"/>
          </a:xfrm>
          <a:prstGeom prst="rect">
            <a:avLst/>
          </a:prstGeom>
          <a:noFill/>
        </p:spPr>
      </p:pic>
      <p:pic>
        <p:nvPicPr>
          <p:cNvPr id="2048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468544" y="4653136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0" fill="hold"/>
                                        <p:tgtEl>
                                          <p:spTgt spid="20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an31^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85800" y="-274638"/>
            <a:ext cx="10515600" cy="7407276"/>
          </a:xfrm>
          <a:prstGeom prst="rect">
            <a:avLst/>
          </a:prstGeom>
          <a:noFill/>
        </p:spPr>
      </p:pic>
      <p:pic>
        <p:nvPicPr>
          <p:cNvPr id="1741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021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00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an31^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95325" y="-265113"/>
            <a:ext cx="10534650" cy="7388226"/>
          </a:xfrm>
          <a:prstGeom prst="rect">
            <a:avLst/>
          </a:prstGeom>
          <a:noFill/>
        </p:spPr>
      </p:pic>
      <p:pic>
        <p:nvPicPr>
          <p:cNvPr id="1638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0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an31^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22313" y="-274638"/>
            <a:ext cx="10588626" cy="7407276"/>
          </a:xfrm>
          <a:prstGeom prst="rect">
            <a:avLst/>
          </a:prstGeom>
          <a:noFill/>
        </p:spPr>
      </p:pic>
      <p:pic>
        <p:nvPicPr>
          <p:cNvPr id="1536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7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58769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0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Apr06^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76275" y="-311150"/>
            <a:ext cx="10496550" cy="7480300"/>
          </a:xfrm>
          <a:prstGeom prst="rect">
            <a:avLst/>
          </a:prstGeom>
          <a:noFill/>
        </p:spPr>
      </p:pic>
      <p:pic>
        <p:nvPicPr>
          <p:cNvPr id="6656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53736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0" fill="hold"/>
                                        <p:tgtEl>
                                          <p:spTgt spid="665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Jan31^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76288" y="-392113"/>
            <a:ext cx="10698163" cy="7643813"/>
          </a:xfrm>
          <a:prstGeom prst="rect">
            <a:avLst/>
          </a:prstGeom>
          <a:noFill/>
        </p:spPr>
      </p:pic>
      <p:pic>
        <p:nvPicPr>
          <p:cNvPr id="3379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337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Экран (4:3)</PresentationFormat>
  <Paragraphs>2</Paragraphs>
  <Slides>9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А.С. Пушкин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</dc:title>
  <dc:creator>Елена</dc:creator>
  <cp:lastModifiedBy>Елена</cp:lastModifiedBy>
  <cp:revision>6</cp:revision>
  <dcterms:created xsi:type="dcterms:W3CDTF">2014-02-17T18:54:51Z</dcterms:created>
  <dcterms:modified xsi:type="dcterms:W3CDTF">2014-02-17T19:04:25Z</dcterms:modified>
</cp:coreProperties>
</file>