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56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45" y="609599"/>
            <a:ext cx="11513713" cy="54821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6000" b="1" dirty="0" smtClean="0">
                <a:solidFill>
                  <a:schemeClr val="tx1"/>
                </a:solidFill>
              </a:rPr>
              <a:t>Урок чтения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ТЕМА УРОКА: Д.Н. МАМИН-СИБИРЯК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«СЕРАЯ ШЕЙКА»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(3-я </a:t>
            </a:r>
            <a:r>
              <a:rPr lang="ru-RU" b="1" dirty="0" smtClean="0">
                <a:solidFill>
                  <a:schemeClr val="tx1"/>
                </a:solidFill>
              </a:rPr>
              <a:t>часть)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b="1" dirty="0" smtClean="0">
                <a:solidFill>
                  <a:schemeClr val="tx1"/>
                </a:solidFill>
              </a:rPr>
              <a:t>    «С» КЛАСС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Учитель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Ц</a:t>
            </a:r>
            <a:r>
              <a:rPr lang="ru-RU" b="1" dirty="0" err="1" smtClean="0">
                <a:solidFill>
                  <a:schemeClr val="tx1"/>
                </a:solidFill>
              </a:rPr>
              <a:t>ырегмаева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Балма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Очировна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          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(вторая квалификационная категория)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год  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31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996" y="-45718"/>
            <a:ext cx="996696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0456" y="231821"/>
            <a:ext cx="11706896" cy="63106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для зимовки.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Одиночество Серой Шейки.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Встреча Серой Шейки с Зайцем.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 Серой Шейки и Зайца.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Река замерзала.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19888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 Лисы.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68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996" y="851603"/>
            <a:ext cx="9966960" cy="2926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</a:rPr>
              <a:t>Домашнее </a:t>
            </a:r>
            <a:r>
              <a:rPr lang="ru-RU" b="1" dirty="0" smtClean="0">
                <a:solidFill>
                  <a:schemeClr val="tx1"/>
                </a:solidFill>
              </a:rPr>
              <a:t>задание: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пересказ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текста.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2.Нарисовать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иллюстрацию к понравившемуся эпизоду.</a:t>
            </a:r>
          </a:p>
        </p:txBody>
      </p:sp>
    </p:spTree>
    <p:extLst>
      <p:ext uri="{BB962C8B-B14F-4D97-AF65-F5344CB8AC3E}">
        <p14:creationId xmlns:p14="http://schemas.microsoft.com/office/powerpoint/2010/main" val="3717843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24" y="309093"/>
            <a:ext cx="9966960" cy="1223493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самооценивание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7730" y="1751527"/>
            <a:ext cx="11565228" cy="4790941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Желтый – внимательный</a:t>
            </a:r>
          </a:p>
          <a:p>
            <a:r>
              <a:rPr lang="ru-RU" sz="8000" dirty="0" smtClean="0">
                <a:solidFill>
                  <a:srgbClr val="0070C0"/>
                </a:solidFill>
              </a:rPr>
              <a:t>Синий- активный</a:t>
            </a:r>
          </a:p>
          <a:p>
            <a:r>
              <a:rPr lang="ru-RU" sz="8000" dirty="0" smtClean="0">
                <a:solidFill>
                  <a:srgbClr val="92D050"/>
                </a:solidFill>
              </a:rPr>
              <a:t>Зелёный -  артистичный</a:t>
            </a:r>
            <a:endParaRPr lang="ru-RU" sz="8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6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996" y="304294"/>
            <a:ext cx="9966960" cy="12605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урок!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5471" y="2807594"/>
            <a:ext cx="5869132" cy="30262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6" y="1564826"/>
            <a:ext cx="7714445" cy="481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3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6568"/>
            <a:ext cx="8966670" cy="59928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6540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Чистоговорка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Ачка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ачка,ачка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плыла по речке уточка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Ичк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ички,ички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снесла она яички,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Чат, чат, чат – будет выводить утят,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плавать детишек будет учить.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2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938" y="248991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Скороговорка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786" y="1463683"/>
            <a:ext cx="10396470" cy="4628024"/>
          </a:xfrm>
        </p:spPr>
        <p:txBody>
          <a:bodyPr>
            <a:normAutofit fontScale="85000" lnSpcReduction="10000"/>
          </a:bodyPr>
          <a:lstStyle/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Стала утка на пруду учить своих утят, </a:t>
            </a:r>
            <a:endParaRPr lang="ru-RU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Утята плавать на виду у мамы не хотят</a:t>
            </a:r>
            <a:endParaRPr lang="ru-RU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Ужасно утка мучится:</a:t>
            </a:r>
            <a:endParaRPr lang="ru-RU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 что из них получится?  </a:t>
            </a:r>
            <a:endParaRPr lang="ru-RU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5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" y="257576"/>
            <a:ext cx="10509160" cy="6362165"/>
          </a:xfrm>
        </p:spPr>
      </p:pic>
    </p:spTree>
    <p:extLst>
      <p:ext uri="{BB962C8B-B14F-4D97-AF65-F5344CB8AC3E}">
        <p14:creationId xmlns:p14="http://schemas.microsoft.com/office/powerpoint/2010/main" val="315207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40351" y="-609600"/>
            <a:ext cx="9875520" cy="1974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57577"/>
            <a:ext cx="9872871" cy="5838423"/>
          </a:xfrm>
        </p:spPr>
        <p:txBody>
          <a:bodyPr/>
          <a:lstStyle/>
          <a:p>
            <a:pPr marL="47625" algn="ctr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Полынья –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незамёрзшее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в середине реки, озера.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" algn="just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  <a:tabLst>
                <a:tab pos="1198880" algn="l"/>
              </a:tabLst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223" y="2112135"/>
            <a:ext cx="6864440" cy="449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8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3" y="609599"/>
            <a:ext cx="11436439" cy="6010141"/>
          </a:xfrm>
        </p:spPr>
        <p:txBody>
          <a:bodyPr>
            <a:normAutofit fontScale="90000"/>
          </a:bodyPr>
          <a:lstStyle/>
          <a:p>
            <a:pPr marL="47625">
              <a:lnSpc>
                <a:spcPct val="150000"/>
              </a:lnSpc>
              <a:spcAft>
                <a:spcPts val="800"/>
              </a:spcAft>
              <a:tabLst>
                <a:tab pos="1198880" algn="l"/>
              </a:tabLst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Толчёшься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быть, находиться.</a:t>
            </a: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 засыпала 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поддавалась холоду,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замерзала.</a:t>
            </a: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Душа в пятки ушла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когда кто-либо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испытывает сильный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страх, испугался.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2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18589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609598"/>
            <a:ext cx="5383369" cy="53275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609598"/>
            <a:ext cx="6211481" cy="5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0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59" y="244699"/>
            <a:ext cx="10838216" cy="5988676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tabLst>
                <a:tab pos="1198880" algn="l"/>
              </a:tabLst>
            </a:pP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Физминутка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носочки встанем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Облачко достанем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корточки присели 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Травушку погладим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Руками-крыльями взмахнем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утята поклюём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стайки соберёмся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 другу улыбнемся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сумели отдохнуть</a:t>
            </a:r>
            <a: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готовы в дальний путь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9962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122</TotalTime>
  <Words>132</Words>
  <Application>Microsoft Office PowerPoint</Application>
  <PresentationFormat>Широкоэкранный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Corbel</vt:lpstr>
      <vt:lpstr>Times New Roman</vt:lpstr>
      <vt:lpstr>Базис</vt:lpstr>
      <vt:lpstr>Урок чтения ТЕМА УРОКА: Д.Н. МАМИН-СИБИРЯК  «СЕРАЯ ШЕЙКА» (3-я часть) 9     «С» КЛАСС  Учитель: Цырегмаева Балма Очировна                     (вторая квалификационная категория) 2013 год   </vt:lpstr>
      <vt:lpstr>Презентация PowerPoint</vt:lpstr>
      <vt:lpstr>Чистоговорка </vt:lpstr>
      <vt:lpstr>Скороговорка</vt:lpstr>
      <vt:lpstr>Презентация PowerPoint</vt:lpstr>
      <vt:lpstr>Презентация PowerPoint</vt:lpstr>
      <vt:lpstr>Толчёшься – быть, находиться. Река точно засыпала – поддавалась холоду, замерзала. Душа в пятки ушла – когда кто-либо испытывает сильный страх, испугался.  </vt:lpstr>
      <vt:lpstr>    </vt:lpstr>
      <vt:lpstr>  Физминутка. На носочки встанем Облачко достанем На корточки присели  Травушку погладим Руками-крыльями взмахнем Как утята поклюём В стайки соберёмся Друг другу улыбнемся Мы сумели отдохнуть И готовы в дальний путь.</vt:lpstr>
      <vt:lpstr>Презентация PowerPoint</vt:lpstr>
      <vt:lpstr>Домашнее задание:  1. пересказ текста. </vt:lpstr>
      <vt:lpstr>самооценивание</vt:lpstr>
      <vt:lpstr>Спасибо за урок!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2013-10-15T15:35:44Z</dcterms:created>
  <dcterms:modified xsi:type="dcterms:W3CDTF">2013-10-16T05:30:25Z</dcterms:modified>
</cp:coreProperties>
</file>