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7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6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2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1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1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6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E02E-BFEA-410A-BE43-6FBF55A1BA5F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17F9-B04F-44F8-B9DD-6A506C6D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ndara"/>
              </a:rPr>
              <a:t>Государственное бюджетное дошкольное образовательное учреждение детский сад №119 общеразвивающего вида с приоритетным осуществлением деятельности по художественно – эстетическому развитию детей Выборгского района Санкт – Петербурга «Незнайка»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детский сад №119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с приоритетным осуществлением деятельности по художественно – эстетическому развитию детей Выборгского района Санкт – Петербурга «Незнайка»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 на тему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культурно-гигиенических навыков у дошкольников»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                                                          </a:t>
            </a:r>
          </a:p>
          <a:p>
            <a:r>
              <a:rPr lang="ru-RU" dirty="0" smtClean="0"/>
              <a:t>                                      Подготовила:                                </a:t>
            </a:r>
          </a:p>
          <a:p>
            <a:r>
              <a:rPr lang="ru-RU" dirty="0" smtClean="0"/>
              <a:t>                                      Воспитатель группы №7 </a:t>
            </a:r>
          </a:p>
          <a:p>
            <a:r>
              <a:rPr lang="ru-RU" dirty="0" smtClean="0"/>
              <a:t>                                      Дмитриева Е.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0" y="1988840"/>
            <a:ext cx="272716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68961"/>
            <a:ext cx="284090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19" y="332957"/>
            <a:ext cx="2592288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84984"/>
            <a:ext cx="26849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19" y="3068960"/>
            <a:ext cx="265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9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объяснение. (Взрослые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показывают, как надо держать ложку, выходить из-за стола, мыть руки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13285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гровой  (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взрослые закрепляют у детей навыки, которые вырабатываются в повседневной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жизни, используя дидактические игры).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148519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художественное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слово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потешки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сказки – создает у детей хорошее настроение, формирует положительное отношение к выполнению навыков КГН)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187624" y="4437112"/>
            <a:ext cx="7344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во всех группах используется прием поощрения, похвала, одобрение,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оценка. Важно вовремя похвалить ребенка, но не нужно этим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злоупотреблять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 не ждал похвалы постоянно. </a:t>
            </a:r>
          </a:p>
        </p:txBody>
      </p:sp>
    </p:spTree>
    <p:extLst>
      <p:ext uri="{BB962C8B-B14F-4D97-AF65-F5344CB8AC3E}">
        <p14:creationId xmlns:p14="http://schemas.microsoft.com/office/powerpoint/2010/main" val="35817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34076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старше, и воспитатель постепенно предоставляет им всё больше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переходит от прямых указаний к напоминанию, от показа к совету,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методам позволяющим развивать у детей осознанное отношение к правилам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убеждению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разъяснению смысла правил.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когда педагог учитывает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возрастающий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детей, совершенствование их навыков,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всё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самостоятельно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правила, только тогда у них формируются устойчивые привычки,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разрушающиеся при переходе в новые условия. Если этого не учитывать, то у детей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лишь умение подчиняться требованию взрослого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старшие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пользовались культурно - гигиеническими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68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Дежурство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7848872" cy="563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приятная обязанность, не однообразная, не скучная и ненавязчивая, а приносящая ребенку удовлетворение, чувство причастности  к настоящему, полезному и, главное, благородному труду. Дежурства помогают решать вопросы нравственно-эстетического воспитания детей. Ведь ребенок стремиться к созданию красивого. А нарядно накрытый стол, как известно, не только радует глаз, но и способствует хорошему настроению, способствует добрым, чутким, внимательным взаимоотношениям, желанию проявлять за столом аккуратность, соблюдать правила этикета.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Благодаря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дежурству, можно воспитать у детей ответственность, нетерпимое отношение к небрежности, трепетное отношение к посуде, хлебу, развить трудолюбие, старательность, аккуратность, самостоятельность, научить трудиться быстро, качественно, охотно, сформировать дружеские взаимоотношения, стремление к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взаимообучению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взаимопомощи. Дежурства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помогут педагогам в воспитании у детей любви к порядку, чистоте, уважению к труду взрослых, в развитии осмысленного желания и умения бескорыстно помогать другим, а доброе начало в маленьком человеке – это, как гласит народная мудрость, «начало всех начал».</a:t>
            </a:r>
          </a:p>
        </p:txBody>
      </p:sp>
    </p:spTree>
    <p:extLst>
      <p:ext uri="{BB962C8B-B14F-4D97-AF65-F5344CB8AC3E}">
        <p14:creationId xmlns:p14="http://schemas.microsoft.com/office/powerpoint/2010/main" val="30817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4176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СТОЛОВЫЙ ЭТИКЕТ В ДЕЯТЕЛЬНОСТИ ДОШКОЛЬНОГО УЧРЕЖДЕНИЯ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496944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Знание столового этикета формирует в человеке уверенность, стремление красиво и правильно вести себя за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столом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Столовый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этикет необходим при общении с коллегами. Нередко личностные и профессиональные отношения развиваются в зависимости от его знания и соблюдения: праздничное застолье в коллективе и дома, встреча с деловыми партнерами, посещение деловых приемов, во время организации бесед с коллегами или родителями воспитанников за чашкой чая.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Родители хотят, чтобы педагог, работающий с их детьми, был воспитанным и образованным во всех отношениях. Одной из характерных черт культурного человека является его умение вести себя за столом.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Учить этому следует с самого раннего возраста. Во время приема пищи воспитатель видит, какие порядки поведения за столом заведены в семьях воспитанников. Понимая необходимость соблюдения за столом правил этикета, он терпеливо и последовательно обучает детей этим правилам.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55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27" y="476672"/>
            <a:ext cx="4779615" cy="56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культура столь же важна для человека, как и умение разговаривать, писать, читать. Уход за собой дарит человеку прекрасное ощущение чистоты, здоровья: каждая клеточка организма начинает жить в оптимальном режиме, не огорчая ее владельца. Главная задача – формировать простейшие навыки опрятности и самообслуживания, закладывать фундамент гигиенической культуры.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1665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культурно-гигиенических навыков включает широкий круг задач, и для их успешного решения рекомендуется использовать целый ряд педагогических приемов с учетом возраста детей: прямое обучение, показ, объяснение, пояснение, поощрение, беседы, упражнения с выполнением действий в процессе дидактических игр, систематическое напоминание детям о необходимости соблюдать правила гигиены и постепенное повышение требований к ним. Широко используются, особенно в младшем возрасте, игровые приемы: дидактические игры,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стихотворения.</a:t>
            </a: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29200"/>
            <a:ext cx="543001" cy="533474"/>
          </a:xfrm>
          <a:prstGeom prst="rect">
            <a:avLst/>
          </a:prstGeom>
        </p:spPr>
      </p:pic>
      <p:pic>
        <p:nvPicPr>
          <p:cNvPr id="1026" name="Picture 2" descr="http://ds732.mskobr.ru/images/cms/data/moem_ru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5"/>
            <a:ext cx="4286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329" y="257349"/>
            <a:ext cx="799288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3-х лет должны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взрослого приводить себя в порядок.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предметами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(носовым платком, салфеткой, полотенцем, расчёской, горшком)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одеваться и раздеваться.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помощи взрослого снимать одежду и обувь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(расстёгивать пуговицы спереди, застёжки на липучках) 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 снятую одежду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перед едой и насухо вытирать полотенцем.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Вытирать ноги у входа.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Опрятно есть, тщательно пережевывать пищу, держать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ложку в правой руке.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97" y="3771417"/>
            <a:ext cx="3985323" cy="28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3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 3–4 лет должны: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своим внешним видом.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мылом, аккуратно мыть руки, лицо, уши; насухо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вытираться после умывания.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Вешать полотенце на место, пользоваться расчёской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носовым платком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столовой и чайной ложками, салфеткой;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крошить хлеб, пережёвывать пищу с закрытым ртом, не разговаривать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ртом.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73" y="3068960"/>
            <a:ext cx="4541862" cy="361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-15422"/>
            <a:ext cx="7416824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4-5 лет должны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умываться, мыть руки с мылом перед едой, по мере загрязнения, после пользования туалетом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расчёской, носовым платком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принимать пищу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Здороваться, прощаться, называть работников детского сада по имени и отчеству, не вмешиваться в разговор взрослых, вежливо выражать свою просьбу, благодарить за оказанную услугу.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одеваться и раздеваться,  застёгивать пуговицы, складывать, вешать предметы одежды.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– 6 лет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ребенка к собственному организму и здоровью: возрастает и становится устойчивым интерес к человеку и зависимости его здоровья от внешних условий. Детей привлекает и то, что существуют различные способы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помимо чистки зубов и умывания, малыши узнают и о том, что следует ухаживать за ушами и глазами, соблюдать режим дня и правила питания.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18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7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УСЛОВИЯ И МЕТОДЫ ФОРМИРОВАНИЯ КГН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268760"/>
            <a:ext cx="619268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142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рационально организованная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обстановка,</a:t>
            </a:r>
          </a:p>
          <a:p>
            <a:pPr marL="342900" indent="-342900" fontAlgn="base">
              <a:lnSpc>
                <a:spcPts val="142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ts val="142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четкий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режим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дня,  </a:t>
            </a:r>
          </a:p>
          <a:p>
            <a:pPr marL="342900" indent="-342900" fontAlgn="base">
              <a:lnSpc>
                <a:spcPts val="142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ts val="142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руководство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взрослых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5"/>
            <a:ext cx="5688632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234</TotalTime>
  <Words>725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И МЕТОДЫ ФОРМИРОВАНИЯ КГН</vt:lpstr>
      <vt:lpstr>Презентация PowerPoint</vt:lpstr>
      <vt:lpstr>Методы и приемы</vt:lpstr>
      <vt:lpstr>Презентация PowerPoint</vt:lpstr>
      <vt:lpstr>Дежурство</vt:lpstr>
      <vt:lpstr>СТОЛОВЫЙ ЭТИКЕТ В ДЕЯТЕЛЬНОСТИ ДОШКОЛЬНОГО УЧРЕЖДЕНИЯ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23</cp:revision>
  <dcterms:created xsi:type="dcterms:W3CDTF">2013-12-25T16:14:59Z</dcterms:created>
  <dcterms:modified xsi:type="dcterms:W3CDTF">2014-01-01T15:33:42Z</dcterms:modified>
</cp:coreProperties>
</file>