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прочитай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-А о у ы э</a:t>
            </a:r>
          </a:p>
          <a:p>
            <a:pPr marL="0" indent="0">
              <a:buNone/>
            </a:pPr>
            <a:r>
              <a:rPr lang="ru-RU" sz="3600" dirty="0" smtClean="0"/>
              <a:t>-</a:t>
            </a:r>
            <a:r>
              <a:rPr lang="ru-RU" sz="3600" dirty="0" err="1" smtClean="0"/>
              <a:t>Ао</a:t>
            </a:r>
            <a:r>
              <a:rPr lang="ru-RU" sz="3600" dirty="0" smtClean="0"/>
              <a:t> </a:t>
            </a:r>
            <a:r>
              <a:rPr lang="ru-RU" sz="3600" dirty="0" err="1" smtClean="0"/>
              <a:t>уа</a:t>
            </a:r>
            <a:r>
              <a:rPr lang="ru-RU" sz="3600" dirty="0" smtClean="0"/>
              <a:t> </a:t>
            </a:r>
            <a:r>
              <a:rPr lang="ru-RU" sz="3600" dirty="0" err="1" smtClean="0"/>
              <a:t>эу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-За </a:t>
            </a:r>
            <a:r>
              <a:rPr lang="ru-RU" sz="3600" dirty="0" err="1" smtClean="0"/>
              <a:t>зо</a:t>
            </a:r>
            <a:r>
              <a:rPr lang="ru-RU" sz="3600" dirty="0" smtClean="0"/>
              <a:t> </a:t>
            </a:r>
            <a:r>
              <a:rPr lang="ru-RU" sz="3600" dirty="0" err="1" smtClean="0"/>
              <a:t>зу</a:t>
            </a:r>
            <a:r>
              <a:rPr lang="ru-RU" sz="3600" dirty="0" smtClean="0"/>
              <a:t> </a:t>
            </a:r>
            <a:r>
              <a:rPr lang="ru-RU" sz="3600" dirty="0" err="1" smtClean="0"/>
              <a:t>зы</a:t>
            </a:r>
            <a:r>
              <a:rPr lang="ru-RU" sz="3600" dirty="0" smtClean="0"/>
              <a:t> </a:t>
            </a:r>
            <a:r>
              <a:rPr lang="ru-RU" sz="3600" dirty="0" err="1" smtClean="0"/>
              <a:t>зе</a:t>
            </a:r>
            <a:r>
              <a:rPr lang="ru-RU" sz="3600" dirty="0" smtClean="0"/>
              <a:t> </a:t>
            </a:r>
          </a:p>
          <a:p>
            <a:pPr marL="0" indent="0">
              <a:buNone/>
            </a:pPr>
            <a:r>
              <a:rPr lang="ru-RU" sz="3600" dirty="0" smtClean="0"/>
              <a:t>-</a:t>
            </a:r>
            <a:r>
              <a:rPr lang="ru-RU" sz="3600" dirty="0" err="1" smtClean="0"/>
              <a:t>Кза</a:t>
            </a:r>
            <a:r>
              <a:rPr lang="ru-RU" sz="3600" dirty="0" smtClean="0"/>
              <a:t> </a:t>
            </a:r>
            <a:r>
              <a:rPr lang="ru-RU" sz="3600" dirty="0" err="1" smtClean="0"/>
              <a:t>кзо</a:t>
            </a:r>
            <a:r>
              <a:rPr lang="ru-RU" sz="3600" dirty="0" smtClean="0"/>
              <a:t> </a:t>
            </a:r>
            <a:r>
              <a:rPr lang="ru-RU" sz="3600" dirty="0" err="1" smtClean="0"/>
              <a:t>кзу</a:t>
            </a:r>
            <a:r>
              <a:rPr lang="ru-RU" sz="3600" dirty="0" smtClean="0"/>
              <a:t> </a:t>
            </a:r>
            <a:r>
              <a:rPr lang="ru-RU" sz="3600" dirty="0" err="1" smtClean="0"/>
              <a:t>кзе</a:t>
            </a:r>
            <a:r>
              <a:rPr lang="ru-RU" sz="3600" dirty="0" smtClean="0"/>
              <a:t> </a:t>
            </a:r>
            <a:r>
              <a:rPr lang="ru-RU" sz="3600" dirty="0" err="1" smtClean="0"/>
              <a:t>кзы</a:t>
            </a:r>
            <a:r>
              <a:rPr lang="ru-RU" sz="3600" dirty="0" smtClean="0"/>
              <a:t> </a:t>
            </a:r>
            <a:r>
              <a:rPr lang="ru-RU" sz="3600" dirty="0" err="1" smtClean="0"/>
              <a:t>кзи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37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рассказа.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AutoNum type="arabicPeriod"/>
            </a:pPr>
            <a:r>
              <a:rPr lang="ru-RU" dirty="0" smtClean="0"/>
              <a:t>Котенок играет.</a:t>
            </a:r>
          </a:p>
          <a:p>
            <a:pPr marL="550926" indent="-514350">
              <a:buAutoNum type="arabicPeriod"/>
            </a:pPr>
            <a:r>
              <a:rPr lang="ru-RU" dirty="0" smtClean="0"/>
              <a:t>Испуг.</a:t>
            </a:r>
          </a:p>
          <a:p>
            <a:pPr marL="550926" indent="-514350">
              <a:buAutoNum type="arabicPeriod"/>
            </a:pPr>
            <a:r>
              <a:rPr lang="ru-RU" dirty="0" smtClean="0"/>
              <a:t>Решение ребят.</a:t>
            </a:r>
          </a:p>
          <a:p>
            <a:pPr marL="550926" indent="-514350">
              <a:buAutoNum type="arabicPeriod"/>
            </a:pPr>
            <a:r>
              <a:rPr lang="ru-RU" dirty="0" smtClean="0"/>
              <a:t>Мальчики раскрыли «секрет» шляпы.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860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«БЛИЦОПРОС»</a:t>
            </a: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77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Восстанови слово: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ru-RU" dirty="0" smtClean="0"/>
              <a:t>К м д                              к р з н</a:t>
            </a:r>
          </a:p>
          <a:p>
            <a:pPr marL="36576" indent="0">
              <a:buNone/>
            </a:pPr>
            <a:r>
              <a:rPr lang="ru-RU" dirty="0" smtClean="0"/>
              <a:t>В л д                              </a:t>
            </a:r>
          </a:p>
          <a:p>
            <a:pPr marL="36576" indent="0">
              <a:buNone/>
            </a:pPr>
            <a:r>
              <a:rPr lang="ru-RU" dirty="0" smtClean="0"/>
              <a:t>В д к</a:t>
            </a:r>
          </a:p>
          <a:p>
            <a:pPr marL="36576" indent="0">
              <a:buNone/>
            </a:pPr>
            <a:r>
              <a:rPr lang="ru-RU" dirty="0" smtClean="0"/>
              <a:t>Ш л п </a:t>
            </a:r>
          </a:p>
          <a:p>
            <a:pPr marL="36576" indent="0">
              <a:buNone/>
            </a:pPr>
            <a:r>
              <a:rPr lang="ru-RU" dirty="0" smtClean="0"/>
              <a:t>С т л </a:t>
            </a:r>
          </a:p>
          <a:p>
            <a:pPr marL="36576" indent="0">
              <a:buNone/>
            </a:pPr>
            <a:r>
              <a:rPr lang="ru-RU" dirty="0" smtClean="0"/>
              <a:t>Д в н</a:t>
            </a:r>
          </a:p>
          <a:p>
            <a:pPr marL="36576" indent="0">
              <a:buNone/>
            </a:pPr>
            <a:r>
              <a:rPr lang="ru-RU" dirty="0" smtClean="0"/>
              <a:t>К х н </a:t>
            </a:r>
          </a:p>
          <a:p>
            <a:pPr marL="36576" indent="0">
              <a:buNone/>
            </a:pPr>
            <a:r>
              <a:rPr lang="ru-RU" dirty="0" smtClean="0"/>
              <a:t>К м н 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62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ru-RU" dirty="0" smtClean="0"/>
              <a:t>К...</a:t>
            </a:r>
            <a:r>
              <a:rPr lang="ru-RU" dirty="0" err="1" smtClean="0"/>
              <a:t>тенок</a:t>
            </a:r>
            <a:r>
              <a:rPr lang="ru-RU" dirty="0" smtClean="0"/>
              <a:t> Васька </a:t>
            </a:r>
            <a:r>
              <a:rPr lang="ru-RU" dirty="0" err="1" smtClean="0"/>
              <a:t>с..дел</a:t>
            </a:r>
            <a:r>
              <a:rPr lang="ru-RU" dirty="0" smtClean="0"/>
              <a:t> на полу возле </a:t>
            </a:r>
            <a:r>
              <a:rPr lang="ru-RU" dirty="0" err="1" smtClean="0"/>
              <a:t>к..мода</a:t>
            </a:r>
            <a:r>
              <a:rPr lang="ru-RU" dirty="0" smtClean="0"/>
              <a:t> и </a:t>
            </a:r>
            <a:r>
              <a:rPr lang="ru-RU" dirty="0" err="1" smtClean="0"/>
              <a:t>л..вил</a:t>
            </a:r>
            <a:r>
              <a:rPr lang="ru-RU" dirty="0" smtClean="0"/>
              <a:t> мух. А на </a:t>
            </a:r>
            <a:r>
              <a:rPr lang="ru-RU" dirty="0" err="1" smtClean="0"/>
              <a:t>к..моде</a:t>
            </a:r>
            <a:r>
              <a:rPr lang="ru-RU" dirty="0" smtClean="0"/>
              <a:t>, на самом </a:t>
            </a:r>
            <a:r>
              <a:rPr lang="ru-RU" dirty="0" err="1" smtClean="0"/>
              <a:t>кр</a:t>
            </a:r>
            <a:r>
              <a:rPr lang="ru-RU" dirty="0" smtClean="0"/>
              <a:t>..ю </a:t>
            </a:r>
            <a:r>
              <a:rPr lang="ru-RU" dirty="0" err="1" smtClean="0"/>
              <a:t>л..жала</a:t>
            </a:r>
            <a:r>
              <a:rPr lang="ru-RU" dirty="0" smtClean="0"/>
              <a:t> шляпа…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473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Проверяем: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lvl="0" indent="0">
              <a:buClr>
                <a:srgbClr val="6EA0B0"/>
              </a:buClr>
              <a:buNone/>
            </a:pPr>
            <a:r>
              <a:rPr lang="ru-RU" dirty="0" smtClean="0">
                <a:solidFill>
                  <a:prstClr val="white"/>
                </a:solidFill>
              </a:rPr>
              <a:t>Котенок </a:t>
            </a:r>
            <a:r>
              <a:rPr lang="ru-RU" dirty="0">
                <a:solidFill>
                  <a:prstClr val="white"/>
                </a:solidFill>
              </a:rPr>
              <a:t>Васька </a:t>
            </a:r>
            <a:r>
              <a:rPr lang="ru-RU" dirty="0" smtClean="0">
                <a:solidFill>
                  <a:prstClr val="white"/>
                </a:solidFill>
              </a:rPr>
              <a:t>сидел </a:t>
            </a:r>
            <a:r>
              <a:rPr lang="ru-RU" dirty="0">
                <a:solidFill>
                  <a:prstClr val="white"/>
                </a:solidFill>
              </a:rPr>
              <a:t>на полу возле </a:t>
            </a:r>
            <a:r>
              <a:rPr lang="ru-RU" dirty="0" smtClean="0">
                <a:solidFill>
                  <a:prstClr val="white"/>
                </a:solidFill>
              </a:rPr>
              <a:t>комода </a:t>
            </a:r>
            <a:r>
              <a:rPr lang="ru-RU" dirty="0">
                <a:solidFill>
                  <a:prstClr val="white"/>
                </a:solidFill>
              </a:rPr>
              <a:t>и </a:t>
            </a:r>
            <a:r>
              <a:rPr lang="ru-RU" dirty="0" smtClean="0">
                <a:solidFill>
                  <a:prstClr val="white"/>
                </a:solidFill>
              </a:rPr>
              <a:t>ловил </a:t>
            </a:r>
            <a:r>
              <a:rPr lang="ru-RU" dirty="0">
                <a:solidFill>
                  <a:prstClr val="white"/>
                </a:solidFill>
              </a:rPr>
              <a:t>мух. А на </a:t>
            </a:r>
            <a:r>
              <a:rPr lang="ru-RU" dirty="0" smtClean="0">
                <a:solidFill>
                  <a:prstClr val="white"/>
                </a:solidFill>
              </a:rPr>
              <a:t>комоде</a:t>
            </a:r>
            <a:r>
              <a:rPr lang="ru-RU" dirty="0">
                <a:solidFill>
                  <a:prstClr val="white"/>
                </a:solidFill>
              </a:rPr>
              <a:t>, на самом </a:t>
            </a:r>
            <a:r>
              <a:rPr lang="ru-RU" dirty="0" smtClean="0">
                <a:solidFill>
                  <a:prstClr val="white"/>
                </a:solidFill>
              </a:rPr>
              <a:t>краю лежала </a:t>
            </a:r>
            <a:r>
              <a:rPr lang="ru-RU" dirty="0">
                <a:solidFill>
                  <a:prstClr val="white"/>
                </a:solidFill>
              </a:rPr>
              <a:t>шляпа…</a:t>
            </a:r>
          </a:p>
          <a:p>
            <a:pPr marL="3657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605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МОЛОДЦЫ!!!</a:t>
            </a:r>
            <a:endParaRPr lang="ru-RU" sz="7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28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ru-RU" sz="5400" b="1" dirty="0" smtClean="0"/>
              <a:t>ПППЕЕЕНЕЕППОПППЕСЕОППЕВППППП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334633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НОСОВ Н.Н.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3" y="1196752"/>
            <a:ext cx="6480721" cy="5400600"/>
          </a:xfrm>
        </p:spPr>
      </p:pic>
    </p:spTree>
    <p:extLst>
      <p:ext uri="{BB962C8B-B14F-4D97-AF65-F5344CB8AC3E}">
        <p14:creationId xmlns:p14="http://schemas.microsoft.com/office/powerpoint/2010/main" val="313616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ru-RU" dirty="0" smtClean="0"/>
              <a:t>1. Как зовут кота в рассказе?</a:t>
            </a:r>
          </a:p>
          <a:p>
            <a:pPr marL="36576" indent="0">
              <a:buNone/>
            </a:pPr>
            <a:r>
              <a:rPr lang="ru-RU" dirty="0" smtClean="0"/>
              <a:t>А) Борька</a:t>
            </a:r>
          </a:p>
          <a:p>
            <a:pPr marL="36576" indent="0">
              <a:buNone/>
            </a:pPr>
            <a:r>
              <a:rPr lang="ru-RU" dirty="0" smtClean="0"/>
              <a:t>Б)Васька</a:t>
            </a:r>
          </a:p>
          <a:p>
            <a:pPr marL="36576" indent="0">
              <a:buNone/>
            </a:pPr>
            <a:r>
              <a:rPr lang="ru-RU" dirty="0" smtClean="0"/>
              <a:t>В)Тишка</a:t>
            </a:r>
          </a:p>
          <a:p>
            <a:pPr marL="36576" indent="0">
              <a:buNone/>
            </a:pPr>
            <a:r>
              <a:rPr lang="ru-RU" dirty="0" smtClean="0"/>
              <a:t>2. Кот попал под:</a:t>
            </a:r>
          </a:p>
          <a:p>
            <a:pPr marL="36576" indent="0">
              <a:buNone/>
            </a:pPr>
            <a:r>
              <a:rPr lang="ru-RU" dirty="0" smtClean="0"/>
              <a:t>А) платок</a:t>
            </a:r>
          </a:p>
          <a:p>
            <a:pPr marL="36576" indent="0">
              <a:buNone/>
            </a:pPr>
            <a:r>
              <a:rPr lang="ru-RU" dirty="0" smtClean="0"/>
              <a:t>Б) пальто</a:t>
            </a:r>
          </a:p>
          <a:p>
            <a:pPr marL="36576" indent="0">
              <a:buNone/>
            </a:pPr>
            <a:r>
              <a:rPr lang="ru-RU" dirty="0" smtClean="0"/>
              <a:t>В) шляпа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031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ru-RU" dirty="0" smtClean="0"/>
              <a:t>3. Спасаясь от шляпы, мальчики взяли:</a:t>
            </a:r>
          </a:p>
          <a:p>
            <a:pPr marL="36576" indent="0">
              <a:buNone/>
            </a:pPr>
            <a:r>
              <a:rPr lang="ru-RU" dirty="0" smtClean="0"/>
              <a:t>А) лыжную палку</a:t>
            </a:r>
          </a:p>
          <a:p>
            <a:pPr marL="36576" indent="0">
              <a:buNone/>
            </a:pPr>
            <a:r>
              <a:rPr lang="ru-RU" dirty="0" smtClean="0"/>
              <a:t>Б) кочергу</a:t>
            </a:r>
          </a:p>
          <a:p>
            <a:pPr marL="36576" indent="0">
              <a:buNone/>
            </a:pPr>
            <a:r>
              <a:rPr lang="ru-RU" dirty="0" smtClean="0"/>
              <a:t>В) доску</a:t>
            </a:r>
          </a:p>
          <a:p>
            <a:pPr marL="36576" indent="0">
              <a:buNone/>
            </a:pPr>
            <a:r>
              <a:rPr lang="ru-RU" dirty="0" smtClean="0"/>
              <a:t>4. Чем стреляли мальчики в шляпу?</a:t>
            </a:r>
          </a:p>
          <a:p>
            <a:pPr marL="36576" indent="0">
              <a:buNone/>
            </a:pPr>
            <a:r>
              <a:rPr lang="ru-RU" dirty="0" smtClean="0"/>
              <a:t>А) морковкой</a:t>
            </a:r>
          </a:p>
          <a:p>
            <a:pPr marL="36576" indent="0">
              <a:buNone/>
            </a:pPr>
            <a:r>
              <a:rPr lang="ru-RU" dirty="0" smtClean="0"/>
              <a:t>Б) картошкой</a:t>
            </a:r>
          </a:p>
          <a:p>
            <a:pPr marL="36576" indent="0">
              <a:buNone/>
            </a:pPr>
            <a:r>
              <a:rPr lang="ru-RU" dirty="0" smtClean="0"/>
              <a:t>В)огурцами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7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ru-RU" dirty="0" smtClean="0"/>
              <a:t>5. Кто был под шляпой?</a:t>
            </a:r>
          </a:p>
          <a:p>
            <a:pPr marL="36576" indent="0">
              <a:buNone/>
            </a:pPr>
            <a:r>
              <a:rPr lang="ru-RU" dirty="0" smtClean="0"/>
              <a:t>А) собака</a:t>
            </a:r>
          </a:p>
          <a:p>
            <a:pPr marL="36576" indent="0">
              <a:buNone/>
            </a:pPr>
            <a:r>
              <a:rPr lang="ru-RU" dirty="0" smtClean="0"/>
              <a:t>Б) мышонок</a:t>
            </a:r>
          </a:p>
          <a:p>
            <a:pPr marL="36576" indent="0">
              <a:buNone/>
            </a:pPr>
            <a:r>
              <a:rPr lang="ru-RU" dirty="0" smtClean="0"/>
              <a:t>В) котенок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036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Разгадайте анаграммы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ru-RU" dirty="0" err="1" smtClean="0"/>
              <a:t>Натамок</a:t>
            </a:r>
            <a:endParaRPr lang="ru-RU" dirty="0" smtClean="0"/>
          </a:p>
          <a:p>
            <a:pPr marL="36576" indent="0">
              <a:buNone/>
            </a:pPr>
            <a:r>
              <a:rPr lang="ru-RU" dirty="0" err="1" smtClean="0"/>
              <a:t>Торкашка</a:t>
            </a:r>
            <a:endParaRPr lang="ru-RU" dirty="0" smtClean="0"/>
          </a:p>
          <a:p>
            <a:pPr marL="36576" indent="0">
              <a:buNone/>
            </a:pPr>
            <a:r>
              <a:rPr lang="ru-RU" dirty="0" smtClean="0"/>
              <a:t>Дымок</a:t>
            </a:r>
          </a:p>
          <a:p>
            <a:pPr marL="36576" indent="0">
              <a:buNone/>
            </a:pPr>
            <a:r>
              <a:rPr lang="ru-RU" dirty="0" err="1" smtClean="0"/>
              <a:t>Зиркона</a:t>
            </a:r>
            <a:endParaRPr lang="ru-RU" dirty="0" smtClean="0"/>
          </a:p>
          <a:p>
            <a:pPr marL="36576" indent="0">
              <a:buNone/>
            </a:pPr>
            <a:r>
              <a:rPr lang="ru-RU" dirty="0" err="1" smtClean="0"/>
              <a:t>Черогак</a:t>
            </a:r>
            <a:endParaRPr lang="ru-RU" dirty="0" smtClean="0"/>
          </a:p>
          <a:p>
            <a:pPr marL="36576" indent="0">
              <a:buNone/>
            </a:pPr>
            <a:r>
              <a:rPr lang="ru-RU" dirty="0" err="1" smtClean="0"/>
              <a:t>Ватьрок</a:t>
            </a:r>
            <a:endParaRPr lang="ru-RU" dirty="0" smtClean="0"/>
          </a:p>
          <a:p>
            <a:pPr marL="36576" indent="0">
              <a:buNone/>
            </a:pPr>
            <a:r>
              <a:rPr lang="ru-RU" dirty="0" err="1" smtClean="0"/>
              <a:t>нотенок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99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ru-RU" dirty="0" smtClean="0"/>
              <a:t>Комната</a:t>
            </a:r>
          </a:p>
          <a:p>
            <a:pPr marL="36576" indent="0">
              <a:buNone/>
            </a:pPr>
            <a:r>
              <a:rPr lang="ru-RU" dirty="0" smtClean="0"/>
              <a:t>Картошка</a:t>
            </a:r>
          </a:p>
          <a:p>
            <a:pPr marL="36576" indent="0">
              <a:buNone/>
            </a:pPr>
            <a:r>
              <a:rPr lang="ru-RU" dirty="0" smtClean="0"/>
              <a:t>Комод</a:t>
            </a:r>
          </a:p>
          <a:p>
            <a:pPr marL="36576" indent="0">
              <a:buNone/>
            </a:pPr>
            <a:r>
              <a:rPr lang="ru-RU" dirty="0" smtClean="0"/>
              <a:t>Корзина</a:t>
            </a:r>
          </a:p>
          <a:p>
            <a:pPr marL="36576" indent="0">
              <a:buNone/>
            </a:pPr>
            <a:r>
              <a:rPr lang="ru-RU" dirty="0" smtClean="0"/>
              <a:t>Кочерга</a:t>
            </a:r>
          </a:p>
          <a:p>
            <a:pPr marL="36576" indent="0">
              <a:buNone/>
            </a:pPr>
            <a:r>
              <a:rPr lang="ru-RU" dirty="0" smtClean="0"/>
              <a:t>Кровать</a:t>
            </a:r>
          </a:p>
          <a:p>
            <a:pPr marL="36576" indent="0">
              <a:buNone/>
            </a:pPr>
            <a:r>
              <a:rPr lang="ru-RU" dirty="0" smtClean="0"/>
              <a:t>Котенок</a:t>
            </a:r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787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Выбери пословицу: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2800" dirty="0" smtClean="0"/>
              <a:t>1. Дело мастера боится;</a:t>
            </a:r>
          </a:p>
          <a:p>
            <a:pPr marL="36576" indent="0">
              <a:buNone/>
            </a:pPr>
            <a:r>
              <a:rPr lang="ru-RU" sz="2800" dirty="0" smtClean="0"/>
              <a:t>2. У страха глаза велики;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2800" dirty="0" smtClean="0"/>
              <a:t>3. Велика голова, да мозгу мало;</a:t>
            </a:r>
          </a:p>
          <a:p>
            <a:pPr marL="36576" indent="0">
              <a:buNone/>
            </a:pPr>
            <a:r>
              <a:rPr lang="ru-RU" sz="2800" dirty="0" smtClean="0"/>
              <a:t>4. Трусливому зайке и пенек волк.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730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</TotalTime>
  <Words>271</Words>
  <Application>Microsoft Office PowerPoint</Application>
  <PresentationFormat>Экран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Техническая</vt:lpstr>
      <vt:lpstr>прочитай</vt:lpstr>
      <vt:lpstr>Презентация PowerPoint</vt:lpstr>
      <vt:lpstr>НОСОВ Н.Н.</vt:lpstr>
      <vt:lpstr>ТЕСТ</vt:lpstr>
      <vt:lpstr>Презентация PowerPoint</vt:lpstr>
      <vt:lpstr>Презентация PowerPoint</vt:lpstr>
      <vt:lpstr>Разгадайте анаграммы</vt:lpstr>
      <vt:lpstr>Ответы:</vt:lpstr>
      <vt:lpstr>Выбери пословицу:</vt:lpstr>
      <vt:lpstr>План рассказа.</vt:lpstr>
      <vt:lpstr>«БЛИЦОПРОС»</vt:lpstr>
      <vt:lpstr>Восстанови слово:</vt:lpstr>
      <vt:lpstr>Презентация PowerPoint</vt:lpstr>
      <vt:lpstr>Проверяем:</vt:lpstr>
      <vt:lpstr>МОЛОДЦЫ!!!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прочитай</dc:title>
  <dc:creator>Администратор</dc:creator>
  <cp:lastModifiedBy>Администратор</cp:lastModifiedBy>
  <cp:revision>4</cp:revision>
  <dcterms:created xsi:type="dcterms:W3CDTF">2014-02-18T13:35:13Z</dcterms:created>
  <dcterms:modified xsi:type="dcterms:W3CDTF">2014-02-18T14:09:02Z</dcterms:modified>
</cp:coreProperties>
</file>