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15EA-6EF9-4644-843D-2CA7977F126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3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7B441-A5B2-4E76-987E-A730A33696F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4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540" y="0"/>
            <a:ext cx="9228309" cy="68281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" b="99884" l="32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2996952"/>
            <a:ext cx="2555433" cy="357301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3642334"/>
            <a:ext cx="2313677" cy="3185787"/>
          </a:xfrm>
          <a:prstGeom prst="rect">
            <a:avLst/>
          </a:prstGeom>
        </p:spPr>
      </p:pic>
      <p:pic>
        <p:nvPicPr>
          <p:cNvPr id="6" name="Рисунок 5" descr="0_8e86_da5e331d_L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74" y="-742559"/>
            <a:ext cx="4808470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обучения чтению</dc:title>
  <dc:creator>Алёна</dc:creator>
  <dc:description/>
  <cp:lastModifiedBy>Алёна</cp:lastModifiedBy>
  <cp:revision>46</cp:revision>
  <dcterms:created xsi:type="dcterms:W3CDTF">2013-11-27T20:16:39Z</dcterms:created>
  <dcterms:modified xsi:type="dcterms:W3CDTF">2014-02-18T13:42:38Z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обучения чтению</vt:lpwstr>
  </property>
  <property fmtid="{D5CDD505-2E9C-101B-9397-08002B2CF9AE}" pid="3" name="SlideDescription">
    <vt:lpwstr/>
  </property>
</Properties>
</file>