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15EA-6EF9-4644-843D-2CA7977F126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23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7B441-A5B2-4E76-987E-A730A33696F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04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08511" y="5445612"/>
            <a:ext cx="4233852" cy="110799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О</a:t>
            </a:r>
            <a:r>
              <a:rPr lang="ru-RU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П</a:t>
            </a:r>
            <a:r>
              <a:rPr lang="ru-RU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Ё</a:t>
            </a:r>
            <a:r>
              <a:rPr lang="ru-RU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Н</a:t>
            </a:r>
            <a:r>
              <a:rPr lang="ru-RU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О</a:t>
            </a:r>
            <a:r>
              <a:rPr lang="ru-RU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К</a:t>
            </a:r>
            <a:endParaRPr lang="ru-RU" sz="6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3403348"/>
            <a:ext cx="2313677" cy="318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75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обучения чтению</dc:title>
  <dc:creator>Алёна</dc:creator>
  <dc:description/>
  <cp:lastModifiedBy>Алёна</cp:lastModifiedBy>
  <cp:revision>44</cp:revision>
  <dcterms:created xsi:type="dcterms:W3CDTF">2013-11-27T20:16:39Z</dcterms:created>
  <dcterms:modified xsi:type="dcterms:W3CDTF">2014-02-18T13:32:25Z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обучения чтению</vt:lpwstr>
  </property>
  <property fmtid="{D5CDD505-2E9C-101B-9397-08002B2CF9AE}" pid="3" name="SlideDescription">
    <vt:lpwstr/>
  </property>
</Properties>
</file>