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15EA-6EF9-4644-843D-2CA7977F12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3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7B441-A5B2-4E76-987E-A730A33696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0" b="98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6190"/>
            <a:ext cx="4762500" cy="4762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93400" l="8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7995"/>
            <a:ext cx="4762500" cy="4762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5008287"/>
            <a:ext cx="7218644" cy="15696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Л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У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ШК</a:t>
            </a:r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92" y="4184248"/>
            <a:ext cx="1738423" cy="2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обучения чтению</dc:title>
  <dc:creator>Алёна</dc:creator>
  <dc:description/>
  <cp:lastModifiedBy>Алёна</cp:lastModifiedBy>
  <cp:revision>44</cp:revision>
  <dcterms:created xsi:type="dcterms:W3CDTF">2013-11-27T20:16:39Z</dcterms:created>
  <dcterms:modified xsi:type="dcterms:W3CDTF">2014-02-18T13:32:24Z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к уроку обучения чтению</vt:lpwstr>
  </property>
  <property fmtid="{D5CDD505-2E9C-101B-9397-08002B2CF9AE}" pid="3" name="SlideDescription">
    <vt:lpwstr/>
  </property>
</Properties>
</file>