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15EA-6EF9-4644-843D-2CA7977F126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3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7B441-A5B2-4E76-987E-A730A33696F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68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34" l="179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313" y="2979278"/>
            <a:ext cx="2555433" cy="357301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171936"/>
            <a:ext cx="2316163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4197029" y="0"/>
            <a:ext cx="4407419" cy="2780928"/>
          </a:xfrm>
          <a:prstGeom prst="cloudCallout">
            <a:avLst>
              <a:gd name="adj1" fmla="val -43176"/>
              <a:gd name="adj2" fmla="val 7147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05" b="97238" l="2400" r="98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-19050"/>
            <a:ext cx="1784499" cy="258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8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обучения чтению</dc:title>
  <dc:creator>Алёна</dc:creator>
  <dc:description/>
  <cp:lastModifiedBy>Алёна</cp:lastModifiedBy>
  <cp:revision>44</cp:revision>
  <dcterms:created xsi:type="dcterms:W3CDTF">2013-11-27T20:16:39Z</dcterms:created>
  <dcterms:modified xsi:type="dcterms:W3CDTF">2014-02-18T13:32:23Z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Презентация к уроку обучения чтению</vt:lpwstr>
  </property>
  <property fmtid="{D5CDD505-2E9C-101B-9397-08002B2CF9AE}" pid="3" name="SlideDescription">
    <vt:lpwstr/>
  </property>
</Properties>
</file>