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135E-8ACB-4E58-9A5E-9C5C61FBA6C6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B441-A5B2-4E76-987E-A730A33696F9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16" l="33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179">
            <a:off x="150610" y="2148032"/>
            <a:ext cx="3054290" cy="2423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" b="96670" l="15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1407">
            <a:off x="5749222" y="2116456"/>
            <a:ext cx="2156375" cy="187820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619990" y="2780928"/>
            <a:ext cx="242828" cy="1557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34" l="17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737" y="3559981"/>
            <a:ext cx="1506506" cy="2106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929108"/>
            <a:ext cx="993619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обучения чтению</dc:title>
  <dc:creator>Алёна</dc:creator>
  <dc:description/>
  <cp:lastModifiedBy>Алёна</cp:lastModifiedBy>
  <cp:revision>50</cp:revision>
  <dcterms:created xsi:type="dcterms:W3CDTF">2013-11-27T20:16:39Z</dcterms:created>
  <dcterms:modified xsi:type="dcterms:W3CDTF">2014-02-18T13:45:00Z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 к уроку обучения чтению</vt:lpwstr>
  </property>
  <property fmtid="{D5CDD505-2E9C-101B-9397-08002B2CF9AE}" pid="3" name="SlideDescription">
    <vt:lpwstr/>
  </property>
</Properties>
</file>