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6A83-9E17-4767-9673-28C257776BCB}" type="datetimeFigureOut">
              <a:rPr lang="ru-RU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A88E-614E-4F66-BAAA-296DEDC75B2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61387"/>
            <a:ext cx="7980356" cy="5596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71612"/>
            <a:ext cx="61737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Швидкий, злий, гривастий. </a:t>
            </a:r>
          </a:p>
        </p:txBody>
      </p:sp>
      <p:pic>
        <p:nvPicPr>
          <p:cNvPr id="4" name="Рисунок 3" descr="MC900441398.WM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322" y="2000240"/>
            <a:ext cx="2609862" cy="24432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24" y="1578106"/>
            <a:ext cx="7745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Бурий, неповороткий, вайлуватий.</a:t>
            </a:r>
          </a:p>
        </p:txBody>
      </p:sp>
      <p:pic>
        <p:nvPicPr>
          <p:cNvPr id="6" name="Рисунок 5" descr="MC900356125.WM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2428868"/>
            <a:ext cx="2749842" cy="19806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4348" y="4857760"/>
            <a:ext cx="80393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Ласкавий, пухнастий, </a:t>
            </a:r>
            <a:r>
              <a:rPr lang="uk-UA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муркотливий</a:t>
            </a:r>
            <a:r>
              <a:rPr lang="uk-UA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pic>
        <p:nvPicPr>
          <p:cNvPr id="8" name="Рисунок 7" descr="MC900434591.WM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20" y="3500438"/>
            <a:ext cx="1797050" cy="12319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14348" y="4857760"/>
            <a:ext cx="80075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Довговухий, косоокий, полохливий.</a:t>
            </a:r>
          </a:p>
        </p:txBody>
      </p:sp>
      <p:pic>
        <p:nvPicPr>
          <p:cNvPr id="10" name="Рисунок 9" descr="MC900324466.WM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496" y="2446122"/>
            <a:ext cx="1500198" cy="22301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5656" y="476672"/>
            <a:ext cx="7827942" cy="6523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7" grpId="0"/>
      <p:bldP spid="7" grpId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304586"/>
            <a:ext cx="8437595" cy="574902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00034" y="3714752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УЧЕНЬ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4714884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ФІАЛКА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36083" y="3714752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ЗЕБРА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36083" y="4714884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ПЕНАЛ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72132" y="3714752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БУРАТІНО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72132" y="4714884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ТРАКТОРИСТ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5715016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НОЖИЦІ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71802" y="5715016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ВИДЕЛКА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2132" y="5715016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ВЧИТЕЛЬ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 descr="MC90043388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428868"/>
            <a:ext cx="3143266" cy="3143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00261 -0.4872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-0.4831 " pathEditMode="relative" ptsTypes="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6702 -0.50394 " pathEditMode="relative" ptsTypes="AA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0643 -0.63009 " pathEditMode="relative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854 -0.63009 " pathEditMode="relative" ptsTypes="AA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5903 -0.61945 " pathEditMode="relative" ptsTypes="AA">
                                      <p:cBhvr>
                                        <p:cTn id="8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424 -0.76644 " pathEditMode="relative" ptsTypes="AA">
                                      <p:cBhvr>
                                        <p:cTn id="9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854 -0.7875 " pathEditMode="relative" ptsTypes="AA">
                                      <p:cBhvr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5903 -0.7875 " pathEditMode="relative" ptsTypes="AA">
                                      <p:cBhvr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470305"/>
            <a:ext cx="6808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Художник (</a:t>
            </a:r>
            <a:r>
              <a:rPr lang="uk-UA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робить?) малює. </a:t>
            </a:r>
            <a:endParaRPr lang="uk-UA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238264"/>
            <a:ext cx="6908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Дівчинка (</a:t>
            </a:r>
            <a:r>
              <a:rPr lang="uk-UA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робить?) вишиває.</a:t>
            </a:r>
            <a:endParaRPr lang="uk-UA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702346"/>
            <a:ext cx="70978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Діти (що роблять?) танцюють.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4774180"/>
            <a:ext cx="63312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Хлопчик (що робить?) співає.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4006223"/>
            <a:ext cx="58986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Песик (що робить?) слухає. </a:t>
            </a:r>
            <a:endParaRPr lang="uk-UA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428860" y="1785926"/>
            <a:ext cx="3024000" cy="513657"/>
            <a:chOff x="107704" y="683094"/>
            <a:chExt cx="2430733" cy="608581"/>
          </a:xfrm>
        </p:grpSpPr>
        <p:sp useBgFill="1"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107704" y="764703"/>
              <a:ext cx="2430733" cy="52697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7684" y="68309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>
                  <a:solidFill>
                    <a:srgbClr val="FF0000"/>
                  </a:solidFill>
                </a:rPr>
                <a:t>?</a:t>
              </a:r>
              <a:endParaRPr lang="uk-UA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357554" y="2500306"/>
            <a:ext cx="2928958" cy="714380"/>
            <a:chOff x="107704" y="683094"/>
            <a:chExt cx="2411760" cy="608581"/>
          </a:xfrm>
        </p:grpSpPr>
        <p:sp useBgFill="1">
          <p:nvSpPr>
            <p:cNvPr id="12" name="Rectangle 27"/>
            <p:cNvSpPr>
              <a:spLocks noChangeArrowheads="1"/>
            </p:cNvSpPr>
            <p:nvPr/>
          </p:nvSpPr>
          <p:spPr bwMode="auto">
            <a:xfrm>
              <a:off x="107704" y="764703"/>
              <a:ext cx="2411760" cy="52697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7684" y="68309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>
                  <a:solidFill>
                    <a:srgbClr val="FF0000"/>
                  </a:solidFill>
                </a:rPr>
                <a:t>?</a:t>
              </a:r>
              <a:endParaRPr lang="uk-UA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214678" y="3143249"/>
            <a:ext cx="2808000" cy="714380"/>
            <a:chOff x="107704" y="683094"/>
            <a:chExt cx="2411760" cy="608581"/>
          </a:xfrm>
        </p:grpSpPr>
        <p:sp useBgFill="1"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07704" y="764703"/>
              <a:ext cx="2411760" cy="52697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7684" y="68309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>
                  <a:solidFill>
                    <a:srgbClr val="FF0000"/>
                  </a:solidFill>
                </a:rPr>
                <a:t>?</a:t>
              </a:r>
              <a:endParaRPr lang="uk-UA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571736" y="4000504"/>
            <a:ext cx="2880000" cy="714380"/>
            <a:chOff x="107704" y="683094"/>
            <a:chExt cx="2411760" cy="608581"/>
          </a:xfrm>
        </p:grpSpPr>
        <p:sp useBgFill="1">
          <p:nvSpPr>
            <p:cNvPr id="18" name="Rectangle 27"/>
            <p:cNvSpPr>
              <a:spLocks noChangeArrowheads="1"/>
            </p:cNvSpPr>
            <p:nvPr/>
          </p:nvSpPr>
          <p:spPr bwMode="auto">
            <a:xfrm>
              <a:off x="107704" y="764703"/>
              <a:ext cx="2411760" cy="52697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7684" y="68309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>
                  <a:solidFill>
                    <a:srgbClr val="FF0000"/>
                  </a:solidFill>
                </a:rPr>
                <a:t>?</a:t>
              </a:r>
              <a:endParaRPr lang="uk-UA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071802" y="4857760"/>
            <a:ext cx="2808000" cy="513657"/>
            <a:chOff x="107704" y="683094"/>
            <a:chExt cx="2411760" cy="608581"/>
          </a:xfrm>
        </p:grpSpPr>
        <p:sp useBgFill="1"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107704" y="764703"/>
              <a:ext cx="2411760" cy="52697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7684" y="68309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>
                  <a:solidFill>
                    <a:srgbClr val="FF0000"/>
                  </a:solidFill>
                </a:rPr>
                <a:t>?</a:t>
              </a:r>
              <a:endParaRPr lang="uk-UA" sz="28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8" y="0"/>
            <a:ext cx="9254530" cy="6950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925413"/>
            <a:ext cx="5616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/>
              <a:t>Світить, сходить, гріє, пече.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615980"/>
            <a:ext cx="8127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/>
              <a:t>Купаються, пірнають, плавають, літають.</a:t>
            </a:r>
            <a:endParaRPr lang="uk-UA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306547"/>
            <a:ext cx="68060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/>
              <a:t>Росте, розквітає, шумить, зеленіє.</a:t>
            </a:r>
            <a:endParaRPr lang="uk-UA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997115"/>
            <a:ext cx="78125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/>
              <a:t>Охороняє, служить, гарчить, лащиться.</a:t>
            </a:r>
            <a:endParaRPr lang="uk-UA" sz="3600" dirty="0"/>
          </a:p>
        </p:txBody>
      </p:sp>
      <p:pic>
        <p:nvPicPr>
          <p:cNvPr id="8" name="Рисунок 7" descr="MC900232065.WM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12" y="1071546"/>
            <a:ext cx="1865014" cy="1674891"/>
          </a:xfrm>
          <a:prstGeom prst="rect">
            <a:avLst/>
          </a:prstGeom>
        </p:spPr>
      </p:pic>
      <p:pic>
        <p:nvPicPr>
          <p:cNvPr id="9" name="Рисунок 8" descr="MC900406070.WM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1802" y="4643446"/>
            <a:ext cx="1562100" cy="1841500"/>
          </a:xfrm>
          <a:prstGeom prst="rect">
            <a:avLst/>
          </a:prstGeom>
        </p:spPr>
      </p:pic>
      <p:pic>
        <p:nvPicPr>
          <p:cNvPr id="10" name="Рисунок 9" descr="MC900406070.WM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4643446"/>
            <a:ext cx="1562100" cy="1841500"/>
          </a:xfrm>
          <a:prstGeom prst="rect">
            <a:avLst/>
          </a:prstGeom>
        </p:spPr>
      </p:pic>
      <p:pic>
        <p:nvPicPr>
          <p:cNvPr id="11" name="Рисунок 10" descr="MC900353870.WM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80667"/>
            <a:ext cx="3179161" cy="2334481"/>
          </a:xfrm>
          <a:prstGeom prst="rect">
            <a:avLst/>
          </a:prstGeom>
        </p:spPr>
      </p:pic>
      <p:pic>
        <p:nvPicPr>
          <p:cNvPr id="12" name="Рисунок 11" descr="MC900428359.WM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88" y="5000636"/>
            <a:ext cx="1889125" cy="12668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1754" y="476672"/>
            <a:ext cx="7742591" cy="6511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87" y="391305"/>
            <a:ext cx="8407113" cy="6492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C900361830.WM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80" y="3357562"/>
            <a:ext cx="2700807" cy="24133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00808"/>
            <a:ext cx="8590008" cy="526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Чернецька М.В.</dc:creator>
  <cp:lastModifiedBy>Пользователь</cp:lastModifiedBy>
  <cp:revision>9</cp:revision>
  <dcterms:created xsi:type="dcterms:W3CDTF">2013-09-11T17:34:31Z</dcterms:created>
  <dcterms:modified xsi:type="dcterms:W3CDTF">2014-02-18T15:47:29Z</dcterms:modified>
</cp:coreProperties>
</file>