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0" r:id="rId12"/>
    <p:sldId id="269" r:id="rId13"/>
    <p:sldId id="271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FBEBA-22AB-488B-A16B-F32E80B50102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75C6-8A88-4800-BFBF-8844EFE87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FBEBA-22AB-488B-A16B-F32E80B50102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75C6-8A88-4800-BFBF-8844EFE87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FBEBA-22AB-488B-A16B-F32E80B50102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75C6-8A88-4800-BFBF-8844EFE8774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FBEBA-22AB-488B-A16B-F32E80B50102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75C6-8A88-4800-BFBF-8844EFE877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FBEBA-22AB-488B-A16B-F32E80B50102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75C6-8A88-4800-BFBF-8844EFE87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FBEBA-22AB-488B-A16B-F32E80B50102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75C6-8A88-4800-BFBF-8844EFE877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FBEBA-22AB-488B-A16B-F32E80B50102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75C6-8A88-4800-BFBF-8844EFE87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FBEBA-22AB-488B-A16B-F32E80B50102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75C6-8A88-4800-BFBF-8844EFE87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FBEBA-22AB-488B-A16B-F32E80B50102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75C6-8A88-4800-BFBF-8844EFE87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FBEBA-22AB-488B-A16B-F32E80B50102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75C6-8A88-4800-BFBF-8844EFE877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FBEBA-22AB-488B-A16B-F32E80B50102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75C6-8A88-4800-BFBF-8844EFE877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07FBEBA-22AB-488B-A16B-F32E80B50102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47775C6-8A88-4800-BFBF-8844EFE877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СКАЗКИ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80899349"/>
      </p:ext>
    </p:extLst>
  </p:cSld>
  <p:clrMapOvr>
    <a:masterClrMapping/>
  </p:clrMapOvr>
  <p:transition spd="slow" advTm="3828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5-tub-ru.yandex.net/i?id=713890712-52-72&amp;n=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772816"/>
            <a:ext cx="3960440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m8-tub-ru.yandex.net/i?id=56071185-29-72&amp;n=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12776"/>
            <a:ext cx="2880320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48903150"/>
      </p:ext>
    </p:extLst>
  </p:cSld>
  <p:clrMapOvr>
    <a:masterClrMapping/>
  </p:clrMapOvr>
  <p:transition spd="slow" advTm="1852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im8-tub-ru.yandex.net/i?id=62393200-12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52736"/>
            <a:ext cx="7272808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9045106"/>
      </p:ext>
    </p:extLst>
  </p:cSld>
  <p:clrMapOvr>
    <a:masterClrMapping/>
  </p:clrMapOvr>
  <p:transition spd="slow" advTm="1043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im5-tub-ru.yandex.net/i?id=394803240-09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908720"/>
            <a:ext cx="7560840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8290390"/>
      </p:ext>
    </p:extLst>
  </p:cSld>
  <p:clrMapOvr>
    <a:masterClrMapping/>
  </p:clrMapOvr>
  <p:transition spd="slow" advTm="1531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http://im5-tub-ru.yandex.net/i?id=344579309-48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692696"/>
            <a:ext cx="7488832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1264820"/>
      </p:ext>
    </p:extLst>
  </p:cSld>
  <p:clrMapOvr>
    <a:masterClrMapping/>
  </p:clrMapOvr>
  <p:transition spd="slow" advTm="1531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im6-tub-ru.yandex.net/i?id=172088009-16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96752"/>
            <a:ext cx="7848872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12048928"/>
      </p:ext>
    </p:extLst>
  </p:cSld>
  <p:clrMapOvr>
    <a:masterClrMapping/>
  </p:clrMapOvr>
  <p:transition spd="slow" advTm="5092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im8-tub-ru.yandex.net/i?id=195980789-18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12776"/>
            <a:ext cx="6264696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1495803"/>
      </p:ext>
    </p:extLst>
  </p:cSld>
  <p:clrMapOvr>
    <a:masterClrMapping/>
  </p:clrMapOvr>
  <p:transition spd="slow" advTm="3834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im7-tub-ru.yandex.net/i?id=484054252-43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340768"/>
            <a:ext cx="6984776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01841297"/>
      </p:ext>
    </p:extLst>
  </p:cSld>
  <p:clrMapOvr>
    <a:masterClrMapping/>
  </p:clrMapOvr>
  <p:transition spd="slow" advTm="188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http://im6-tub-ru.yandex.net/i?id=444492068-56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76672"/>
            <a:ext cx="2880320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http://im3-tub-ru.yandex.net/i?id=378211803-45-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2420888"/>
            <a:ext cx="3672408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4657487"/>
      </p:ext>
    </p:extLst>
  </p:cSld>
  <p:clrMapOvr>
    <a:masterClrMapping/>
  </p:clrMapOvr>
  <p:transition spd="slow" advTm="4356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im5-tub-ru.yandex.net/i?id=329053045-06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196752"/>
            <a:ext cx="5400600" cy="4451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40172164"/>
      </p:ext>
    </p:extLst>
  </p:cSld>
  <p:clrMapOvr>
    <a:masterClrMapping/>
  </p:clrMapOvr>
  <p:transition spd="slow" advTm="2822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im8-tub-ru.yandex.net/i?id=267325280-03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92696"/>
            <a:ext cx="5760640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0380558"/>
      </p:ext>
    </p:extLst>
  </p:cSld>
  <p:clrMapOvr>
    <a:masterClrMapping/>
  </p:clrMapOvr>
  <p:transition spd="slow" advTm="1802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3-tub-ru.yandex.net/i?id=79974930-52-72&amp;n=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76672"/>
            <a:ext cx="6480720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93895733"/>
      </p:ext>
    </p:extLst>
  </p:cSld>
  <p:clrMapOvr>
    <a:masterClrMapping/>
  </p:clrMapOvr>
  <p:transition spd="slow" advTm="5272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5-tub-ru.yandex.net/i?id=101119341-08-72&amp;n=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764704"/>
            <a:ext cx="6552728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1270117"/>
      </p:ext>
    </p:extLst>
  </p:cSld>
  <p:clrMapOvr>
    <a:masterClrMapping/>
  </p:clrMapOvr>
  <p:transition spd="slow" advTm="1178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http://im3-tub-ru.yandex.net/i?id=465906846-15-72&amp;n=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476672"/>
            <a:ext cx="7272808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7405851"/>
      </p:ext>
    </p:extLst>
  </p:cSld>
  <p:clrMapOvr>
    <a:masterClrMapping/>
  </p:clrMapOvr>
  <p:transition spd="slow" advTm="4207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</TotalTime>
  <Words>1</Words>
  <Application>Microsoft Office PowerPoint</Application>
  <PresentationFormat>Экран (4:3)</PresentationFormat>
  <Paragraphs>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СКАЗКИ</vt:lpstr>
      <vt:lpstr>Слайд 2</vt:lpstr>
      <vt:lpstr> </vt:lpstr>
      <vt:lpstr>Слайд 4</vt:lpstr>
      <vt:lpstr>Слайд 5</vt:lpstr>
      <vt:lpstr>Слайд 6</vt:lpstr>
      <vt:lpstr> </vt:lpstr>
      <vt:lpstr>Слайд 8</vt:lpstr>
      <vt:lpstr>Слайд 9</vt:lpstr>
      <vt:lpstr>Слайд 10</vt:lpstr>
      <vt:lpstr>Слайд 11</vt:lpstr>
      <vt:lpstr>Слайд 12</vt:lpstr>
      <vt:lpstr>Слайд 13</vt:lpstr>
      <vt:lpstr>    </vt:lpstr>
    </vt:vector>
  </TitlesOfParts>
  <Company>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СКАЗКИ</dc:title>
  <dc:creator>FoM</dc:creator>
  <cp:lastModifiedBy>User</cp:lastModifiedBy>
  <cp:revision>8</cp:revision>
  <dcterms:created xsi:type="dcterms:W3CDTF">2012-05-03T17:28:25Z</dcterms:created>
  <dcterms:modified xsi:type="dcterms:W3CDTF">2012-11-16T14:58:21Z</dcterms:modified>
</cp:coreProperties>
</file>