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4" r:id="rId6"/>
    <p:sldId id="265" r:id="rId7"/>
    <p:sldId id="290" r:id="rId8"/>
    <p:sldId id="266" r:id="rId9"/>
    <p:sldId id="293" r:id="rId10"/>
    <p:sldId id="267" r:id="rId11"/>
    <p:sldId id="268" r:id="rId12"/>
    <p:sldId id="269" r:id="rId13"/>
    <p:sldId id="271" r:id="rId14"/>
    <p:sldId id="272" r:id="rId15"/>
    <p:sldId id="275" r:id="rId16"/>
    <p:sldId id="297" r:id="rId17"/>
    <p:sldId id="277" r:id="rId18"/>
    <p:sldId id="278" r:id="rId19"/>
    <p:sldId id="279" r:id="rId20"/>
    <p:sldId id="280" r:id="rId21"/>
    <p:sldId id="281" r:id="rId22"/>
    <p:sldId id="298" r:id="rId23"/>
    <p:sldId id="283" r:id="rId24"/>
    <p:sldId id="285" r:id="rId25"/>
    <p:sldId id="286" r:id="rId26"/>
    <p:sldId id="287" r:id="rId27"/>
    <p:sldId id="299" r:id="rId28"/>
    <p:sldId id="301" r:id="rId29"/>
    <p:sldId id="302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6BE2-C68C-4C7F-AE48-952036E4474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D860-F637-4DD4-AEB8-DC206185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44;&#1077;&#1090;&#1089;&#1082;&#1080;&#1077;%20&#1087;&#1077;&#1089;&#1085;&#1080;%20-%20&#1052;&#1072;&#1084;&#1086;&#1085;&#1090;&#1077;&#1085;&#1086;&#1082;.mp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214290"/>
            <a:ext cx="8643998" cy="6457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к дню матери\ддддд\mothers-and-cubs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041" y="214290"/>
            <a:ext cx="8523801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к дню матери\ддддд\mothers-and-cubs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к дню матери\ддддд\mothers-and-cubs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73" y="357166"/>
            <a:ext cx="8541369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к дню матери\ддддд\mothers-and-cubs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60" y="285728"/>
            <a:ext cx="8742658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к дню матери\ддддд\mothers-and-cubs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Pictures\к дню матери\ддддд\mothers-and-cubs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21" y="285728"/>
            <a:ext cx="8657859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Pictures\день матери\дети\7d9c78550ddbbe50a462996d85881c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643997" cy="647933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к дню матери\ддддд\mothers-and-cubs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к дню матери\ддддд\mothers-and-cubs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5618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к дню матери\ддддд\mothers-and-cubs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629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Мамы всякие нужны,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мамы всякие важны…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Мамы у всех разные, но они прекрасные…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э</a:t>
            </a:r>
            <a:endParaRPr lang="ru-RU" dirty="0"/>
          </a:p>
        </p:txBody>
      </p:sp>
      <p:pic>
        <p:nvPicPr>
          <p:cNvPr id="4" name="Содержимое 3" descr="www_chudetstvo_ru_den_materi_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357166"/>
            <a:ext cx="4643470" cy="619129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к дню матери\ддддд\mothers-and-cubs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3"/>
            <a:ext cx="8358246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к дню матери\ддддд\mothers-and-cubs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Pictures\день матери\дети\22_131034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58246" cy="607222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Pictures\к дню матери\ддддд\mothers-and-cubs-28.jpg"/>
          <p:cNvPicPr>
            <a:picLocks noChangeAspect="1" noChangeArrowheads="1"/>
          </p:cNvPicPr>
          <p:nvPr/>
        </p:nvPicPr>
        <p:blipFill>
          <a:blip r:embed="rId2"/>
          <a:srcRect l="34711" t="4598"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Pictures\к дню матери\ддддд\mothers-and-cubs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3" y="214290"/>
            <a:ext cx="878687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Pictures\к дню матери\ддддд\mothers-and-cubs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Pictures\к дню матери\ддддд\mothers-and-cubs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Pictures\день матери\дети\58789_441918069234313_46053347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Pictures\день матери\дети\99565137_20130904010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01056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Pictures\день матери\дети\Nxw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500041"/>
            <a:ext cx="5429288" cy="592935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к дню матери\ддддд\mothers-and-cubs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485" y="500042"/>
            <a:ext cx="8701795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Pictures\день матери\дети\1d375ea2a2_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61938"/>
            <a:ext cx="8286809" cy="63341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к дню матери\ддддд\mothers-and-cubs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69" y="357166"/>
            <a:ext cx="8629711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к дню матери\ддддд\mothers-and-cubs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3" y="142852"/>
            <a:ext cx="8679717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к дню матери\ддддд\mothers-and-cubs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к дню матери\ддддд\mothers-and-cubs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к дню матери\ддддд\mothers-and-cubs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45" y="285728"/>
            <a:ext cx="874751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Pictures\к дню матери\ддддд\mothers-and-cubs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74" y="285728"/>
            <a:ext cx="8805744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Экран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      Мамы всякие нужны, мамы всякие важны… Мамы у всех разные, но они прекрасные…       э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2014-11-26T16:23:43Z</dcterms:created>
  <dcterms:modified xsi:type="dcterms:W3CDTF">2014-12-14T20:54:46Z</dcterms:modified>
</cp:coreProperties>
</file>