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111" d="100"/>
          <a:sy n="111" d="100"/>
        </p:scale>
        <p:origin x="-18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1D5B-B596-41BB-8E1A-C9DA56B26D3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222A-49E8-4B93-A409-AD6B5A3983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009981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литературного чтения 3 класс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915816" y="720080"/>
            <a:ext cx="4680520" cy="764704"/>
          </a:xfrm>
          <a:custGeom>
            <a:avLst/>
            <a:gdLst>
              <a:gd name="connsiteX0" fmla="*/ 0 w 4680520"/>
              <a:gd name="connsiteY0" fmla="*/ 127451 h 764704"/>
              <a:gd name="connsiteX1" fmla="*/ 37330 w 4680520"/>
              <a:gd name="connsiteY1" fmla="*/ 37330 h 764704"/>
              <a:gd name="connsiteX2" fmla="*/ 127452 w 4680520"/>
              <a:gd name="connsiteY2" fmla="*/ 1 h 764704"/>
              <a:gd name="connsiteX3" fmla="*/ 4553069 w 4680520"/>
              <a:gd name="connsiteY3" fmla="*/ 0 h 764704"/>
              <a:gd name="connsiteX4" fmla="*/ 4643190 w 4680520"/>
              <a:gd name="connsiteY4" fmla="*/ 37330 h 764704"/>
              <a:gd name="connsiteX5" fmla="*/ 4680519 w 4680520"/>
              <a:gd name="connsiteY5" fmla="*/ 127452 h 764704"/>
              <a:gd name="connsiteX6" fmla="*/ 4680520 w 4680520"/>
              <a:gd name="connsiteY6" fmla="*/ 637253 h 764704"/>
              <a:gd name="connsiteX7" fmla="*/ 4643190 w 4680520"/>
              <a:gd name="connsiteY7" fmla="*/ 727374 h 764704"/>
              <a:gd name="connsiteX8" fmla="*/ 4553068 w 4680520"/>
              <a:gd name="connsiteY8" fmla="*/ 764704 h 764704"/>
              <a:gd name="connsiteX9" fmla="*/ 127451 w 4680520"/>
              <a:gd name="connsiteY9" fmla="*/ 764704 h 764704"/>
              <a:gd name="connsiteX10" fmla="*/ 37330 w 4680520"/>
              <a:gd name="connsiteY10" fmla="*/ 727374 h 764704"/>
              <a:gd name="connsiteX11" fmla="*/ 1 w 4680520"/>
              <a:gd name="connsiteY11" fmla="*/ 637252 h 764704"/>
              <a:gd name="connsiteX12" fmla="*/ 0 w 4680520"/>
              <a:gd name="connsiteY12" fmla="*/ 127451 h 7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0520" h="764704">
                <a:moveTo>
                  <a:pt x="0" y="127451"/>
                </a:moveTo>
                <a:cubicBezTo>
                  <a:pt x="0" y="93649"/>
                  <a:pt x="13428" y="61231"/>
                  <a:pt x="37330" y="37330"/>
                </a:cubicBezTo>
                <a:cubicBezTo>
                  <a:pt x="61232" y="13428"/>
                  <a:pt x="93649" y="1"/>
                  <a:pt x="127452" y="1"/>
                </a:cubicBezTo>
                <a:lnTo>
                  <a:pt x="4553069" y="0"/>
                </a:lnTo>
                <a:cubicBezTo>
                  <a:pt x="4586871" y="0"/>
                  <a:pt x="4619289" y="13428"/>
                  <a:pt x="4643190" y="37330"/>
                </a:cubicBezTo>
                <a:cubicBezTo>
                  <a:pt x="4667092" y="61232"/>
                  <a:pt x="4680519" y="93649"/>
                  <a:pt x="4680519" y="127452"/>
                </a:cubicBezTo>
                <a:cubicBezTo>
                  <a:pt x="4680519" y="297386"/>
                  <a:pt x="4680520" y="467319"/>
                  <a:pt x="4680520" y="637253"/>
                </a:cubicBezTo>
                <a:cubicBezTo>
                  <a:pt x="4680520" y="671055"/>
                  <a:pt x="4667092" y="703473"/>
                  <a:pt x="4643190" y="727374"/>
                </a:cubicBezTo>
                <a:cubicBezTo>
                  <a:pt x="4619288" y="751276"/>
                  <a:pt x="4586871" y="764704"/>
                  <a:pt x="4553068" y="764704"/>
                </a:cubicBezTo>
                <a:lnTo>
                  <a:pt x="127451" y="764704"/>
                </a:lnTo>
                <a:cubicBezTo>
                  <a:pt x="93649" y="764704"/>
                  <a:pt x="61231" y="751276"/>
                  <a:pt x="37330" y="727374"/>
                </a:cubicBezTo>
                <a:cubicBezTo>
                  <a:pt x="13428" y="703472"/>
                  <a:pt x="1" y="671055"/>
                  <a:pt x="1" y="637252"/>
                </a:cubicBezTo>
                <a:cubicBezTo>
                  <a:pt x="1" y="467318"/>
                  <a:pt x="0" y="297385"/>
                  <a:pt x="0" y="127451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</a:t>
            </a:r>
            <a:r>
              <a:rPr kumimoji="0" lang="ru-RU" sz="4800" b="1" i="0" u="none" strike="noStrike" kern="1200" normalizeH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эти люди?</a:t>
            </a:r>
            <a:endParaRPr kumimoji="0" lang="ru-RU" sz="4800" b="1" i="0" u="none" strike="noStrike" kern="1200" normalizeH="0" baseline="0" noProof="0" dirty="0" smtClean="0"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504" y="1484784"/>
            <a:ext cx="8928992" cy="3960440"/>
          </a:xfrm>
          <a:prstGeom prst="flowChartAlternateProcess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pic>
        <p:nvPicPr>
          <p:cNvPr id="1027" name="Picture 3" descr="C:\Users\Егор\Pictures\Новая папка\a3ef4f593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16899" cy="443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гор\Pictures\Новая папка\semenov_tanshan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48" y="2204864"/>
            <a:ext cx="2050477" cy="2786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гор\Pictures\Новая папка\defaul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16832"/>
            <a:ext cx="3333750" cy="4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 rot="10800000" flipV="1">
            <a:off x="2339752" y="773592"/>
            <a:ext cx="6660232" cy="1008112"/>
          </a:xfrm>
          <a:prstGeom prst="flowChartAlternateProcess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Михаил Михайлович Зощенко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«Великие путешественники»</a:t>
            </a:r>
            <a:endParaRPr kumimoji="0" lang="ru-RU" sz="4000" i="0" u="none" strike="noStrike" kern="1200" normalizeH="0" baseline="0" noProof="0" dirty="0" smtClean="0"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9350"/>
            <a:ext cx="2759968" cy="348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68" y="2959728"/>
            <a:ext cx="2160240" cy="3674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08" y="2739073"/>
            <a:ext cx="2775313" cy="389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679504" cy="41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2484" y="112474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И за все эти тридцать пять лет я, дети, ни разу больше не съел чужого яблока и ни разу не ударил того, кто слабее меня. И теперь доктора говорят, что я поэтому такой сравнительно весёлый и добродушный.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-16558" y="433167"/>
            <a:ext cx="9144000" cy="4032448"/>
          </a:xfrm>
          <a:prstGeom prst="flowChartAlternateProcess">
            <a:avLst/>
          </a:prstGeom>
          <a:noFill/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4800" b="1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Свалился с этим мешком»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«Умирали от смеха»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«Прогрыз мешок и скушал все сало»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«Решил сделать привал»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«Стали кружиться осы»</a:t>
            </a:r>
            <a:endParaRPr kumimoji="0" lang="ru-RU" sz="4800" b="1" i="0" u="none" strike="noStrike" kern="1200" normalizeH="0" baseline="0" noProof="0" dirty="0" smtClean="0"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733256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Егор</cp:lastModifiedBy>
  <cp:revision>7</cp:revision>
  <dcterms:created xsi:type="dcterms:W3CDTF">2012-10-20T12:25:39Z</dcterms:created>
  <dcterms:modified xsi:type="dcterms:W3CDTF">2013-02-12T21:43:48Z</dcterms:modified>
</cp:coreProperties>
</file>