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3" r:id="rId3"/>
    <p:sldId id="262" r:id="rId4"/>
    <p:sldId id="260" r:id="rId5"/>
    <p:sldId id="259" r:id="rId6"/>
    <p:sldId id="258" r:id="rId7"/>
    <p:sldId id="257" r:id="rId8"/>
    <p:sldId id="267" r:id="rId9"/>
    <p:sldId id="256" r:id="rId10"/>
    <p:sldId id="265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8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8A2-A14F-4763-9A02-208223E4DEA5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2D06-BEF8-4CFA-8F45-57303D8A6C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8A2-A14F-4763-9A02-208223E4DEA5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2D06-BEF8-4CFA-8F45-57303D8A6C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8A2-A14F-4763-9A02-208223E4DEA5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2D06-BEF8-4CFA-8F45-57303D8A6C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8A2-A14F-4763-9A02-208223E4DEA5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2D06-BEF8-4CFA-8F45-57303D8A6C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8A2-A14F-4763-9A02-208223E4DEA5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2D06-BEF8-4CFA-8F45-57303D8A6C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8A2-A14F-4763-9A02-208223E4DEA5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2D06-BEF8-4CFA-8F45-57303D8A6C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8A2-A14F-4763-9A02-208223E4DEA5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2D06-BEF8-4CFA-8F45-57303D8A6C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8A2-A14F-4763-9A02-208223E4DEA5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2D06-BEF8-4CFA-8F45-57303D8A6C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8A2-A14F-4763-9A02-208223E4DEA5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2D06-BEF8-4CFA-8F45-57303D8A6C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8A2-A14F-4763-9A02-208223E4DEA5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2D06-BEF8-4CFA-8F45-57303D8A6C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8A2-A14F-4763-9A02-208223E4DEA5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2D06-BEF8-4CFA-8F45-57303D8A6C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0C8A2-A14F-4763-9A02-208223E4DEA5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82D06-BEF8-4CFA-8F45-57303D8A6C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Т. </a:t>
            </a:r>
            <a:r>
              <a:rPr lang="ru-RU" sz="4400" b="1" dirty="0" err="1" smtClean="0"/>
              <a:t>Янсонн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357298"/>
            <a:ext cx="3509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Дж. Р</a:t>
            </a:r>
            <a:r>
              <a:rPr lang="ru-RU" sz="3600" b="1" dirty="0" smtClean="0"/>
              <a:t>. </a:t>
            </a:r>
            <a:r>
              <a:rPr lang="ru-RU" sz="4400" b="1" dirty="0" err="1" smtClean="0"/>
              <a:t>Толкин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285992"/>
            <a:ext cx="2165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А</a:t>
            </a:r>
            <a:r>
              <a:rPr lang="ru-RU" sz="3600" b="1" dirty="0" smtClean="0"/>
              <a:t>. </a:t>
            </a:r>
            <a:r>
              <a:rPr lang="ru-RU" sz="4400" b="1" dirty="0" err="1" smtClean="0"/>
              <a:t>Милн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2648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/>
              <a:t>Б.Заходер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000504"/>
            <a:ext cx="2643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А</a:t>
            </a:r>
            <a:r>
              <a:rPr lang="ru-RU" sz="3600" b="1" dirty="0" smtClean="0"/>
              <a:t>. </a:t>
            </a:r>
            <a:r>
              <a:rPr lang="ru-RU" sz="4400" b="1" dirty="0" smtClean="0"/>
              <a:t>Толстой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5000636"/>
            <a:ext cx="2938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/>
              <a:t>Дж.Родари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5715016"/>
            <a:ext cx="3080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А.Линдгрен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571480"/>
            <a:ext cx="1845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Россия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5500702"/>
            <a:ext cx="30235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Финляндия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84" y="2857496"/>
            <a:ext cx="1903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Англия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4071942"/>
            <a:ext cx="1941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Италия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1643050"/>
            <a:ext cx="2165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Швеция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7030A0"/>
                </a:solidFill>
              </a:rPr>
              <a:t>Был обманут в стране </a:t>
            </a:r>
            <a:r>
              <a:rPr lang="ru-RU" sz="4000" b="1" dirty="0" err="1" smtClean="0">
                <a:solidFill>
                  <a:srgbClr val="7030A0"/>
                </a:solidFill>
              </a:rPr>
              <a:t>Дураков</a:t>
            </a:r>
            <a:r>
              <a:rPr lang="ru-RU" sz="4000" b="1" dirty="0" smtClean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802" y="857232"/>
            <a:ext cx="1646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Буратино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714488"/>
            <a:ext cx="88582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Правил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страной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, в  которой жил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Чиполлино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357430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Лимон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3000372"/>
            <a:ext cx="5098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Смастерил Буратино.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3143248"/>
            <a:ext cx="1132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Карло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3857628"/>
            <a:ext cx="684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FFC000"/>
                </a:solidFill>
              </a:rPr>
              <a:t>Имел самого необычного друга.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5206" y="3929066"/>
            <a:ext cx="139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Малыш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485776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Владел волшебным кольцом.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6" y="4929198"/>
            <a:ext cx="1288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Хоббит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608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46084" name="Рисунок 3" descr="e0a3e8f85c50371_s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28992" y="4857760"/>
            <a:ext cx="510414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787900" y="476250"/>
            <a:ext cx="4032250" cy="5473700"/>
          </a:xfrm>
          <a:prstGeom prst="roundRect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23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21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4932363" y="692150"/>
            <a:ext cx="38703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Есть и хвостик,</a:t>
            </a:r>
          </a:p>
          <a:p>
            <a:pPr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Есть и лапки,</a:t>
            </a:r>
          </a:p>
          <a:p>
            <a:pPr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Спать готовы до весны.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72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1026" name="Picture 2" descr="C:\Users\Елена\Desktop\i мумми-троль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33" y="1596142"/>
            <a:ext cx="3659539" cy="419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716016" y="404664"/>
            <a:ext cx="4032448" cy="597666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3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643438" y="476250"/>
            <a:ext cx="4114800" cy="59769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Толстенькое брюшко,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На лапах бурый мех,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Кинжал его как пушка,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Паукам всем смерть. </a:t>
            </a:r>
            <a:endParaRPr lang="ru-RU" sz="4400" b="1" dirty="0">
              <a:solidFill>
                <a:srgbClr val="00B05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29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2050" name="Picture 2" descr="C:\Users\Елена\Desktop\1240241509_1211807297 хобб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4143403" cy="4516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787900" y="476250"/>
            <a:ext cx="4032250" cy="5473700"/>
          </a:xfrm>
          <a:prstGeom prst="roundRect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23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21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4932363" y="692150"/>
            <a:ext cx="387032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Мальчик луковичка я!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Интересна жизнь моя.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Стрелы я пущу из лука,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Их возьму у папы-лука.</a:t>
            </a:r>
          </a:p>
        </p:txBody>
      </p:sp>
      <p:pic>
        <p:nvPicPr>
          <p:cNvPr id="24582" name="Picture 5" descr="C:\Documents and Settings\учитель\Мои документы\Мои рисунки\post-160198-1252929093_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84313"/>
            <a:ext cx="3529013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5"/>
          <p:cNvSpPr>
            <a:spLocks noChangeArrowheads="1"/>
          </p:cNvSpPr>
          <p:nvPr/>
        </p:nvSpPr>
        <p:spPr bwMode="auto">
          <a:xfrm>
            <a:off x="4067175" y="188913"/>
            <a:ext cx="4681538" cy="6480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995738" y="549275"/>
            <a:ext cx="4691062" cy="57594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С букварём шагает в школу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Деревянный мальчуган.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Попадает вместо школы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В полотняный балаган.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Как зовётся эта книжка?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Кто герой её – мальчишка?</a:t>
            </a:r>
          </a:p>
        </p:txBody>
      </p:sp>
      <p:pic>
        <p:nvPicPr>
          <p:cNvPr id="7175" name="Picture 9" descr="C:\Documents and Settings\учитель\Мои документы\Мои рисунки\0a22096e9871460084a61bb9526e2b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3960813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9388" y="1700213"/>
            <a:ext cx="4105275" cy="48244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07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12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5" name="Picture 9" descr="C:\Documents and Settings\учитель\Мои документы\Мои рисунки\kirlson-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60350"/>
            <a:ext cx="446405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6"/>
          <p:cNvSpPr>
            <a:spLocks noChangeArrowheads="1"/>
          </p:cNvSpPr>
          <p:nvPr/>
        </p:nvSpPr>
        <p:spPr bwMode="auto">
          <a:xfrm>
            <a:off x="0" y="1779588"/>
            <a:ext cx="4572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Все девчонки и мальчишки</a:t>
            </a:r>
            <a:br>
              <a:rPr lang="ru-RU" sz="36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Полюбить его успели.</a:t>
            </a:r>
            <a:br>
              <a:rPr lang="ru-RU" sz="36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Он - герой веселой книжки,</a:t>
            </a:r>
            <a:br>
              <a:rPr lang="ru-RU" sz="36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За спиной его - пропеллер.</a:t>
            </a:r>
            <a:br>
              <a:rPr lang="ru-RU" sz="3600" b="1">
                <a:solidFill>
                  <a:srgbClr val="000066"/>
                </a:solidFill>
                <a:latin typeface="Comic Sans MS" pitchFamily="66" charset="0"/>
              </a:rPr>
            </a:br>
            <a:endParaRPr lang="ru-RU" sz="36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512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140200" y="188913"/>
            <a:ext cx="4824413" cy="6048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3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11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1" name="Picture 9" descr="C:\Documents and Settings\учитель\Мои документы\Мои рисунки\88306647e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35100"/>
            <a:ext cx="360045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4103688" y="188913"/>
            <a:ext cx="50403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Comic Sans MS" pitchFamily="66" charset="0"/>
              </a:rPr>
              <a:t>Человек немолодой</a:t>
            </a:r>
            <a:br>
              <a:rPr lang="ru-RU" sz="3200" b="1" dirty="0">
                <a:latin typeface="Comic Sans MS" pitchFamily="66" charset="0"/>
              </a:rPr>
            </a:br>
            <a:r>
              <a:rPr lang="ru-RU" sz="3200" b="1" dirty="0">
                <a:latin typeface="Comic Sans MS" pitchFamily="66" charset="0"/>
              </a:rPr>
              <a:t>Вот с </a:t>
            </a:r>
            <a:r>
              <a:rPr lang="ru-RU" sz="3200" b="1" dirty="0" err="1">
                <a:latin typeface="Comic Sans MS" pitchFamily="66" charset="0"/>
              </a:rPr>
              <a:t>такущей</a:t>
            </a:r>
            <a:r>
              <a:rPr lang="ru-RU" sz="3200" b="1" dirty="0">
                <a:latin typeface="Comic Sans MS" pitchFamily="66" charset="0"/>
              </a:rPr>
              <a:t> бородой.</a:t>
            </a:r>
            <a:br>
              <a:rPr lang="ru-RU" sz="3200" b="1" dirty="0">
                <a:latin typeface="Comic Sans MS" pitchFamily="66" charset="0"/>
              </a:rPr>
            </a:br>
            <a:r>
              <a:rPr lang="ru-RU" sz="3200" b="1" dirty="0">
                <a:latin typeface="Comic Sans MS" pitchFamily="66" charset="0"/>
              </a:rPr>
              <a:t>Обижает Буратино,</a:t>
            </a:r>
            <a:br>
              <a:rPr lang="ru-RU" sz="3200" b="1" dirty="0">
                <a:latin typeface="Comic Sans MS" pitchFamily="66" charset="0"/>
              </a:rPr>
            </a:br>
            <a:r>
              <a:rPr lang="ru-RU" sz="3200" b="1" dirty="0" err="1">
                <a:latin typeface="Comic Sans MS" pitchFamily="66" charset="0"/>
              </a:rPr>
              <a:t>Артемона</a:t>
            </a:r>
            <a:r>
              <a:rPr lang="ru-RU" sz="3200" b="1" dirty="0">
                <a:latin typeface="Comic Sans MS" pitchFamily="66" charset="0"/>
              </a:rPr>
              <a:t> и </a:t>
            </a:r>
            <a:r>
              <a:rPr lang="ru-RU" sz="3200" b="1" dirty="0" err="1">
                <a:latin typeface="Comic Sans MS" pitchFamily="66" charset="0"/>
              </a:rPr>
              <a:t>Мальвину</a:t>
            </a:r>
            <a:r>
              <a:rPr lang="ru-RU" sz="3200" b="1" dirty="0">
                <a:latin typeface="Comic Sans MS" pitchFamily="66" charset="0"/>
              </a:rPr>
              <a:t>,</a:t>
            </a:r>
            <a:br>
              <a:rPr lang="ru-RU" sz="3200" b="1" dirty="0">
                <a:latin typeface="Comic Sans MS" pitchFamily="66" charset="0"/>
              </a:rPr>
            </a:br>
            <a:r>
              <a:rPr lang="ru-RU" sz="3200" b="1" dirty="0">
                <a:latin typeface="Comic Sans MS" pitchFamily="66" charset="0"/>
              </a:rPr>
              <a:t>И вообще для всех людей</a:t>
            </a:r>
            <a:br>
              <a:rPr lang="ru-RU" sz="3200" b="1" dirty="0">
                <a:latin typeface="Comic Sans MS" pitchFamily="66" charset="0"/>
              </a:rPr>
            </a:br>
            <a:r>
              <a:rPr lang="ru-RU" sz="3200" b="1" dirty="0">
                <a:latin typeface="Comic Sans MS" pitchFamily="66" charset="0"/>
              </a:rPr>
              <a:t>Он отъявленный злодей.</a:t>
            </a:r>
            <a:br>
              <a:rPr lang="ru-RU" sz="3200" b="1" dirty="0">
                <a:latin typeface="Comic Sans MS" pitchFamily="66" charset="0"/>
              </a:rPr>
            </a:br>
            <a:r>
              <a:rPr lang="ru-RU" sz="3200" b="1" dirty="0">
                <a:latin typeface="Comic Sans MS" pitchFamily="66" charset="0"/>
              </a:rPr>
              <a:t>Знает кто-нибудь из вас</a:t>
            </a:r>
            <a:br>
              <a:rPr lang="ru-RU" sz="3200" b="1" dirty="0">
                <a:latin typeface="Comic Sans MS" pitchFamily="66" charset="0"/>
              </a:rPr>
            </a:br>
            <a:r>
              <a:rPr lang="ru-RU" sz="3200" b="1" dirty="0">
                <a:latin typeface="Comic Sans MS" pitchFamily="66" charset="0"/>
              </a:rPr>
              <a:t>Кто же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i шляпа-цилинд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2214578" cy="22145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8992" y="285728"/>
            <a:ext cx="5084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Волшебник.</a:t>
            </a:r>
          </a:p>
          <a:p>
            <a:r>
              <a:rPr lang="ru-RU" sz="2800" b="1" dirty="0" err="1" smtClean="0"/>
              <a:t>Т.Янссон</a:t>
            </a:r>
            <a:r>
              <a:rPr lang="ru-RU" sz="2800" b="1" dirty="0" smtClean="0"/>
              <a:t> «Шляпа волшебника»</a:t>
            </a:r>
            <a:endParaRPr lang="ru-RU" sz="2800" b="1" dirty="0"/>
          </a:p>
        </p:txBody>
      </p:sp>
      <p:pic>
        <p:nvPicPr>
          <p:cNvPr id="3075" name="Picture 3" descr="C:\Users\Елена\Desktop\i паровая машин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00174"/>
            <a:ext cx="2427907" cy="2000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071678"/>
            <a:ext cx="5687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Малыш.</a:t>
            </a:r>
          </a:p>
          <a:p>
            <a:r>
              <a:rPr lang="ru-RU" sz="2400" b="1" dirty="0" smtClean="0"/>
              <a:t> </a:t>
            </a:r>
            <a:r>
              <a:rPr lang="ru-RU" sz="2800" b="1" dirty="0" smtClean="0"/>
              <a:t>А.Линдгрен «</a:t>
            </a:r>
            <a:r>
              <a:rPr lang="ru-RU" sz="3200" b="1" dirty="0" smtClean="0"/>
              <a:t>Малыш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Карлсон</a:t>
            </a:r>
            <a:r>
              <a:rPr lang="ru-RU" sz="2800" b="1" dirty="0" smtClean="0"/>
              <a:t>» </a:t>
            </a:r>
            <a:endParaRPr lang="ru-RU" sz="2400" b="1" dirty="0"/>
          </a:p>
        </p:txBody>
      </p:sp>
      <p:pic>
        <p:nvPicPr>
          <p:cNvPr id="3076" name="Picture 4" descr="C:\Users\Елена\Desktop\i кирпич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71810"/>
            <a:ext cx="1905000" cy="1428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52708" y="3429000"/>
            <a:ext cx="65912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Кум Тыква.</a:t>
            </a:r>
          </a:p>
          <a:p>
            <a:r>
              <a:rPr lang="ru-RU" sz="2800" b="1" dirty="0" smtClean="0"/>
              <a:t> </a:t>
            </a:r>
            <a:r>
              <a:rPr lang="ru-RU" sz="2800" b="1" dirty="0" err="1" smtClean="0"/>
              <a:t>Дж.Родари</a:t>
            </a:r>
            <a:r>
              <a:rPr lang="ru-RU" sz="2800" b="1" dirty="0"/>
              <a:t> </a:t>
            </a:r>
            <a:r>
              <a:rPr lang="ru-RU" sz="2800" b="1" dirty="0" smtClean="0"/>
              <a:t>«Приключения </a:t>
            </a:r>
            <a:r>
              <a:rPr lang="ru-RU" sz="2800" b="1" dirty="0" err="1" smtClean="0"/>
              <a:t>Чиполлино</a:t>
            </a:r>
            <a:r>
              <a:rPr lang="ru-RU" sz="2800" b="1" dirty="0" smtClean="0"/>
              <a:t>» </a:t>
            </a:r>
            <a:endParaRPr lang="ru-RU" sz="2800" b="1" dirty="0"/>
          </a:p>
        </p:txBody>
      </p:sp>
      <p:pic>
        <p:nvPicPr>
          <p:cNvPr id="3078" name="Picture 6" descr="C:\Users\Елена\Desktop\i кольцо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488" y="4357694"/>
            <a:ext cx="1714512" cy="17145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28926" y="4500570"/>
            <a:ext cx="4050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Бильбо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Дж. </a:t>
            </a:r>
            <a:r>
              <a:rPr lang="ru-RU" sz="2800" b="1" dirty="0" err="1" smtClean="0"/>
              <a:t>Р.Р.Толкин</a:t>
            </a:r>
            <a:r>
              <a:rPr lang="ru-RU" sz="2800" b="1" dirty="0" smtClean="0"/>
              <a:t> «</a:t>
            </a:r>
            <a:r>
              <a:rPr lang="ru-RU" sz="2800" b="1" dirty="0" err="1" smtClean="0"/>
              <a:t>Хоббит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3079" name="Picture 7" descr="C:\Users\Елена\Desktop\i золотой ключик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000636"/>
            <a:ext cx="1895475" cy="14287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71736" y="5715016"/>
            <a:ext cx="59066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Буратино.</a:t>
            </a:r>
          </a:p>
          <a:p>
            <a:r>
              <a:rPr lang="ru-RU" sz="2800" b="1" dirty="0" smtClean="0"/>
              <a:t>А.Толстой «Приключения Буратино»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285728"/>
          <a:ext cx="4333889" cy="53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27"/>
                <a:gridCol w="619127"/>
                <a:gridCol w="619127"/>
                <a:gridCol w="619127"/>
                <a:gridCol w="619127"/>
                <a:gridCol w="619127"/>
                <a:gridCol w="619127"/>
              </a:tblGrid>
              <a:tr h="53180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71934" y="785794"/>
          <a:ext cx="571504" cy="4868232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571504"/>
              </a:tblGrid>
              <a:tr h="618332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629938"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/>
                </a:tc>
              </a:tr>
              <a:tr h="6183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83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7855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6183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8332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61833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71671" y="2643182"/>
          <a:ext cx="4375574" cy="6429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2941"/>
                <a:gridCol w="642942"/>
                <a:gridCol w="714380"/>
                <a:gridCol w="571504"/>
                <a:gridCol w="623097"/>
                <a:gridCol w="555628"/>
                <a:gridCol w="625082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357555" y="2071678"/>
          <a:ext cx="3714775" cy="585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571504"/>
                <a:gridCol w="642942"/>
                <a:gridCol w="571504"/>
                <a:gridCol w="571504"/>
                <a:gridCol w="642942"/>
              </a:tblGrid>
              <a:tr h="58515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3929066"/>
          <a:ext cx="5929352" cy="518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5818"/>
                <a:gridCol w="857256"/>
                <a:gridCol w="785818"/>
                <a:gridCol w="785818"/>
                <a:gridCol w="642942"/>
                <a:gridCol w="571504"/>
                <a:gridCol w="785818"/>
                <a:gridCol w="714378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00100" y="5072074"/>
          <a:ext cx="3643336" cy="585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785818"/>
                <a:gridCol w="785818"/>
                <a:gridCol w="714380"/>
                <a:gridCol w="571502"/>
              </a:tblGrid>
              <a:tr h="58515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155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14</cp:revision>
  <dcterms:created xsi:type="dcterms:W3CDTF">2013-11-29T17:40:16Z</dcterms:created>
  <dcterms:modified xsi:type="dcterms:W3CDTF">2013-11-29T19:53:22Z</dcterms:modified>
</cp:coreProperties>
</file>