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BAB9D9-0EAC-4F9D-A2CF-5150E3A2E91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1B1EF2-E9DD-4274-977C-E685382D06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gif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 Black" pitchFamily="34" charset="0"/>
                <a:cs typeface="Arial" pitchFamily="34" charset="0"/>
              </a:rPr>
              <a:t>Туве </a:t>
            </a:r>
            <a:r>
              <a:rPr lang="ru-RU" b="1" dirty="0" err="1" smtClean="0">
                <a:latin typeface="Arial Black" pitchFamily="34" charset="0"/>
                <a:cs typeface="Arial" pitchFamily="34" charset="0"/>
              </a:rPr>
              <a:t>марика</a:t>
            </a:r>
            <a:r>
              <a:rPr lang="ru-RU" b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  <a:cs typeface="Arial" pitchFamily="34" charset="0"/>
              </a:rPr>
              <a:t>янссон</a:t>
            </a:r>
            <a:r>
              <a:rPr lang="ru-RU" b="1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 Black" pitchFamily="34" charset="0"/>
                <a:cs typeface="Arial" pitchFamily="34" charset="0"/>
              </a:rPr>
            </a:br>
            <a:r>
              <a:rPr lang="ru-RU" sz="4400" b="1" dirty="0" smtClean="0">
                <a:latin typeface="Monotype Corsiva" pitchFamily="66" charset="0"/>
                <a:cs typeface="Arial" pitchFamily="34" charset="0"/>
              </a:rPr>
              <a:t>«Шляпа волшебника»</a:t>
            </a:r>
            <a:endParaRPr lang="ru-RU" sz="4400" b="1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ладелец\Desktop\340308c92b8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320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елец\Desktop\mumi-an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3406551" cy="5122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73584" y="457353"/>
            <a:ext cx="395319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err="1" smtClean="0"/>
              <a:t>Муми</a:t>
            </a:r>
            <a:r>
              <a:rPr lang="ru-RU" sz="5400" b="1" dirty="0" smtClean="0"/>
              <a:t>-тролль</a:t>
            </a:r>
          </a:p>
          <a:p>
            <a:pPr algn="ctr"/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465253" y="1785926"/>
            <a:ext cx="46787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Ужасно трогательный, добрый и отзывчивый.</a:t>
            </a:r>
          </a:p>
          <a:p>
            <a:r>
              <a:rPr lang="ru-RU" sz="3200" i="1" dirty="0" smtClean="0"/>
              <a:t>В целом храбр, но иногда трусит… Легко заводит новые</a:t>
            </a:r>
          </a:p>
          <a:p>
            <a:r>
              <a:rPr lang="ru-RU" sz="3200" i="1" dirty="0" smtClean="0"/>
              <a:t>знакомства, в чем доставляет некоторую головную боль своей маме</a:t>
            </a:r>
            <a:r>
              <a:rPr lang="ru-RU" sz="2400" i="1" dirty="0" smtClean="0"/>
              <a:t>…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xmlns="" val="349888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ладелец\Desktop\iмуми-мама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3939530" cy="399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260648"/>
            <a:ext cx="34339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latin typeface="Monotype Corsiva" pitchFamily="66" charset="0"/>
              </a:rPr>
              <a:t>Муми</a:t>
            </a:r>
            <a:r>
              <a:rPr lang="ru-RU" sz="5400" b="1" dirty="0" smtClean="0">
                <a:latin typeface="Monotype Corsiva" pitchFamily="66" charset="0"/>
              </a:rPr>
              <a:t>-мама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225689"/>
            <a:ext cx="42573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Monotype Corsiva" pitchFamily="66" charset="0"/>
              </a:rPr>
              <a:t>Лучшая мама в мире! Всегда готова принять новую порцию друзей любимого сына, накормить, обласкать и положить спать всю ораву…</a:t>
            </a:r>
            <a:endParaRPr lang="ru-RU" sz="40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56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ладелец\Desktop\moomin_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80" y="548680"/>
            <a:ext cx="41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04048" y="379983"/>
            <a:ext cx="350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/>
              <a:t>Муми</a:t>
            </a:r>
            <a:r>
              <a:rPr lang="ru-RU" sz="5400" b="1" dirty="0" smtClean="0"/>
              <a:t>-папа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72211" y="1428736"/>
            <a:ext cx="467178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В молодости много </a:t>
            </a:r>
            <a:r>
              <a:rPr lang="ru-RU" sz="4000" b="1" i="1" dirty="0" smtClean="0"/>
              <a:t>путешествовал</a:t>
            </a:r>
            <a:r>
              <a:rPr lang="ru-RU" sz="4000" b="1" i="1" dirty="0" smtClean="0"/>
              <a:t>, сам</a:t>
            </a:r>
            <a:r>
              <a:rPr lang="ru-RU" sz="3600" b="1" i="1" dirty="0" smtClean="0"/>
              <a:t> </a:t>
            </a:r>
            <a:r>
              <a:rPr lang="ru-RU" sz="3600" b="1" i="1" dirty="0" smtClean="0"/>
              <a:t>построил </a:t>
            </a:r>
            <a:r>
              <a:rPr lang="ru-RU" sz="3600" b="1" i="1" dirty="0" err="1" smtClean="0"/>
              <a:t>Муми-дом</a:t>
            </a:r>
            <a:r>
              <a:rPr lang="ru-RU" sz="3600" b="1" i="1" dirty="0" smtClean="0"/>
              <a:t>. </a:t>
            </a:r>
          </a:p>
          <a:p>
            <a:r>
              <a:rPr lang="ru-RU" sz="3600" b="1" i="1" dirty="0" smtClean="0"/>
              <a:t>Также он самый известный писатель в</a:t>
            </a:r>
          </a:p>
          <a:p>
            <a:r>
              <a:rPr lang="ru-RU" sz="3600" b="1" i="1" dirty="0" smtClean="0"/>
              <a:t> </a:t>
            </a:r>
            <a:r>
              <a:rPr lang="ru-RU" sz="3600" b="1" i="1" dirty="0" err="1" smtClean="0"/>
              <a:t>Муми</a:t>
            </a:r>
            <a:r>
              <a:rPr lang="ru-RU" sz="3600" b="1" i="1" dirty="0" smtClean="0"/>
              <a:t>-доле и окрестностях.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362681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Владелец\Desktop\i снифф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2656"/>
            <a:ext cx="381642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4348" y="329917"/>
            <a:ext cx="248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Снифф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8659" y="1340768"/>
            <a:ext cx="44853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/>
              <a:t>Немного </a:t>
            </a:r>
            <a:r>
              <a:rPr lang="ru-RU" sz="3600" b="1" i="1" dirty="0" smtClean="0"/>
              <a:t>жадный, любит поныть… Неравнодушен ко всему яркому и сладкому. Нашёл замечательный грот (правда, не совсем сам).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352028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Владелец\Desktop\3357837 фрекен снорк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161" y="1212697"/>
            <a:ext cx="4608513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8853" y="246154"/>
            <a:ext cx="3399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Фрекен </a:t>
            </a:r>
            <a:r>
              <a:rPr lang="ru-RU" sz="4000" b="1" dirty="0" err="1" smtClean="0">
                <a:latin typeface="Monotype Corsiva" pitchFamily="66" charset="0"/>
              </a:rPr>
              <a:t>Снорк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0194" y="146800"/>
            <a:ext cx="388843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Monotype Corsiva" pitchFamily="66" charset="0"/>
              </a:rPr>
              <a:t>Подруга </a:t>
            </a:r>
            <a:r>
              <a:rPr lang="ru-RU" sz="3600" b="1" i="1" dirty="0" err="1" smtClean="0">
                <a:latin typeface="Monotype Corsiva" pitchFamily="66" charset="0"/>
              </a:rPr>
              <a:t>Муми</a:t>
            </a:r>
            <a:r>
              <a:rPr lang="ru-RU" sz="3600" b="1" i="1" dirty="0">
                <a:latin typeface="Monotype Corsiva" pitchFamily="66" charset="0"/>
              </a:rPr>
              <a:t>-</a:t>
            </a:r>
            <a:r>
              <a:rPr lang="ru-RU" sz="3600" b="1" i="1" dirty="0" smtClean="0">
                <a:latin typeface="Monotype Corsiva" pitchFamily="66" charset="0"/>
              </a:rPr>
              <a:t>тролля, обладательница </a:t>
            </a:r>
          </a:p>
          <a:p>
            <a:pPr algn="ctr"/>
            <a:r>
              <a:rPr lang="ru-RU" sz="3600" b="1" i="1" dirty="0">
                <a:latin typeface="Monotype Corsiva" pitchFamily="66" charset="0"/>
              </a:rPr>
              <a:t>ш</a:t>
            </a:r>
            <a:r>
              <a:rPr lang="ru-RU" sz="3600" b="1" i="1" dirty="0" smtClean="0">
                <a:latin typeface="Monotype Corsiva" pitchFamily="66" charset="0"/>
              </a:rPr>
              <a:t>елковистой челки и золотого ножного браслета. Любит украшения и крутиться перед зеркалом</a:t>
            </a:r>
            <a:r>
              <a:rPr lang="ru-RU" sz="2800" b="1" i="1" dirty="0" smtClean="0">
                <a:latin typeface="Monotype Corsiva" pitchFamily="66" charset="0"/>
              </a:rPr>
              <a:t>.. </a:t>
            </a:r>
            <a:r>
              <a:rPr lang="ru-RU" sz="3600" b="1" i="1" dirty="0" smtClean="0">
                <a:latin typeface="Monotype Corsiva" pitchFamily="66" charset="0"/>
              </a:rPr>
              <a:t>Была спасена </a:t>
            </a:r>
            <a:r>
              <a:rPr lang="ru-RU" sz="3600" b="1" i="1" dirty="0" err="1" smtClean="0">
                <a:latin typeface="Monotype Corsiva" pitchFamily="66" charset="0"/>
              </a:rPr>
              <a:t>Муми</a:t>
            </a:r>
            <a:r>
              <a:rPr lang="ru-RU" sz="3600" b="1" i="1" dirty="0" smtClean="0">
                <a:latin typeface="Monotype Corsiva" pitchFamily="66" charset="0"/>
              </a:rPr>
              <a:t>- троллем от хищного куста.</a:t>
            </a:r>
            <a:endParaRPr lang="ru-RU" sz="3600" b="1" i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7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Владелец\Desktop\snusmumrik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6279" y="1088412"/>
            <a:ext cx="363589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68475" y="188640"/>
            <a:ext cx="2911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err="1" smtClean="0"/>
              <a:t>Снусмумрик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500042"/>
            <a:ext cx="4286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Птица вольная. </a:t>
            </a:r>
            <a:r>
              <a:rPr lang="ru-RU" sz="2800" b="1" i="1" dirty="0" smtClean="0"/>
              <a:t>Неутомимый </a:t>
            </a:r>
            <a:r>
              <a:rPr lang="ru-RU" sz="2800" b="1" i="1" dirty="0"/>
              <a:t>и</a:t>
            </a:r>
            <a:r>
              <a:rPr lang="ru-RU" sz="2800" b="1" i="1" dirty="0" smtClean="0"/>
              <a:t>скатель приключений. Любит выкурить трубочку и поиграть на губной гармошке. Не любит запрещающих табличек, дома и сторожа парка. Каждое лето проводит в </a:t>
            </a:r>
            <a:r>
              <a:rPr lang="ru-RU" sz="2800" b="1" i="1" dirty="0" err="1"/>
              <a:t>М</a:t>
            </a:r>
            <a:r>
              <a:rPr lang="ru-RU" sz="2800" b="1" i="1" dirty="0" err="1" smtClean="0"/>
              <a:t>уми</a:t>
            </a:r>
            <a:r>
              <a:rPr lang="ru-RU" sz="2800" b="1" i="1" dirty="0" smtClean="0"/>
              <a:t>-доле, а осенью уходит в далекие края</a:t>
            </a:r>
          </a:p>
          <a:p>
            <a:pPr algn="ctr"/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127488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Владелец\Desktop\i снифф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72133"/>
            <a:ext cx="2088232" cy="253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Владелец\Desktop\iмуми-мама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098" y="4042835"/>
            <a:ext cx="227353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Владелец\Desktop\snusmumrik-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6019" y="3666473"/>
            <a:ext cx="2304256" cy="305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Владелец\Desktop\mumi-an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540" y="418071"/>
            <a:ext cx="1940524" cy="291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Владелец\Desktop\moomin_0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2342779" cy="234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Владелец\Desktop\3357837 фрекен снор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796991"/>
            <a:ext cx="3042171" cy="21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965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169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Туве марика янссон «Шляпа волшебника»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Туве марика янссон «Шляпа волшебника»</dc:title>
  <dc:creator>Владелец</dc:creator>
  <cp:lastModifiedBy>Windows User</cp:lastModifiedBy>
  <cp:revision>7</cp:revision>
  <dcterms:created xsi:type="dcterms:W3CDTF">2013-10-14T17:40:29Z</dcterms:created>
  <dcterms:modified xsi:type="dcterms:W3CDTF">2014-02-24T19:07:24Z</dcterms:modified>
</cp:coreProperties>
</file>