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56" r:id="rId4"/>
    <p:sldId id="262" r:id="rId5"/>
    <p:sldId id="268" r:id="rId6"/>
    <p:sldId id="263" r:id="rId7"/>
    <p:sldId id="264" r:id="rId8"/>
    <p:sldId id="269" r:id="rId9"/>
    <p:sldId id="265" r:id="rId10"/>
    <p:sldId id="266" r:id="rId11"/>
    <p:sldId id="267" r:id="rId12"/>
    <p:sldId id="270" r:id="rId13"/>
    <p:sldId id="275" r:id="rId14"/>
    <p:sldId id="274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M+Y5P3YkuMofR0EEkTCbQ==" hashData="qeGiC5X5ajfrZ1/qTwbKa69Fak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33"/>
    <a:srgbClr val="00FFFF"/>
    <a:srgbClr val="09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629934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fotki.yandex.ru/users/natali73123/view/457938/?page=35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fotki.yandex.ru/users/natali73123/view/457938/?page=35" TargetMode="Externa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img-fotki.yandex.ru/get/4412/89635038.622/0_6fcd1_fa09ca2_XL.pn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52.radikal.ru/i137/1402/b8/8fdcb66e947e.jpg" TargetMode="External"/><Relationship Id="rId11" Type="http://schemas.openxmlformats.org/officeDocument/2006/relationships/hyperlink" Target="http://muzofon.com/search/&#1046;&#1080;&#1083;&#1080;%20&#1091;%20&#1073;&#1072;&#1073;&#1091;&#1089;&#1080;%20&#1076;&#1074;&#1072;%20&#1074;&#1077;&#1089;&#1105;&#1083;&#1099;&#1093;%20&#1075;&#1091;&#1089;&#1103;" TargetMode="External"/><Relationship Id="rId5" Type="http://schemas.openxmlformats.org/officeDocument/2006/relationships/hyperlink" Target="http://s020.radikal.ru/i703/1402/d3/c7cfce98ab4a.png" TargetMode="External"/><Relationship Id="rId10" Type="http://schemas.openxmlformats.org/officeDocument/2006/relationships/hyperlink" Target="http://ringon.ru/load/23-1-0-2604" TargetMode="External"/><Relationship Id="rId4" Type="http://schemas.openxmlformats.org/officeDocument/2006/relationships/hyperlink" Target="http://i052.radikal.ru/1306/3d/712023ba757e.jpg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fotki.yandex.ru/users/natali73123/view/457938/?page=35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" r="2840" b="587"/>
          <a:stretch/>
        </p:blipFill>
        <p:spPr bwMode="auto">
          <a:xfrm>
            <a:off x="25152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69" t="-1" r="4931" b="-1"/>
          <a:stretch/>
        </p:blipFill>
        <p:spPr bwMode="auto">
          <a:xfrm>
            <a:off x="252000" y="4642875"/>
            <a:ext cx="54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4098383"/>
            <a:ext cx="1276577" cy="22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4089274"/>
            <a:ext cx="2243922" cy="22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645023"/>
            <a:ext cx="1638998" cy="27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2000" y="252000"/>
            <a:ext cx="8639519" cy="6372000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сведения 22">
            <a:hlinkClick r:id="rId10" action="ppaction://hlinksldjump" highlightClick="1"/>
          </p:cNvPr>
          <p:cNvSpPr/>
          <p:nvPr/>
        </p:nvSpPr>
        <p:spPr>
          <a:xfrm>
            <a:off x="316810" y="6093295"/>
            <a:ext cx="438766" cy="435273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368365" y="6093295"/>
            <a:ext cx="438766" cy="435273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Объект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2027" r="9235" b="4115"/>
          <a:stretch/>
        </p:blipFill>
        <p:spPr>
          <a:xfrm>
            <a:off x="1281518" y="294536"/>
            <a:ext cx="6580965" cy="65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2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Ёлка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Ельник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Все\наборы\YvLena котовасия\КОТОВАСИЯ от YvLena (2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7703" y="764704"/>
            <a:ext cx="5340907" cy="1107996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Помни: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звука </a:t>
            </a:r>
            <a:r>
              <a:rPr lang="ru-RU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Буквы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Е, Ё, И, Ю, Я </a:t>
            </a:r>
            <a:r>
              <a:rPr lang="ru-RU" sz="4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слова 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другой гласной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 </a:t>
            </a:r>
            <a:r>
              <a:rPr lang="ru-RU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звука.</a:t>
            </a: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222" y="3861048"/>
            <a:ext cx="3642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звука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 – 4 звука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– 4 звука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lastslideviewed"/>
          </p:cNvPr>
          <p:cNvSpPr/>
          <p:nvPr/>
        </p:nvSpPr>
        <p:spPr>
          <a:xfrm>
            <a:off x="3967777" y="6093296"/>
            <a:ext cx="1224136" cy="504056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" r="2840" b="587"/>
          <a:stretch/>
        </p:blipFill>
        <p:spPr bwMode="auto">
          <a:xfrm>
            <a:off x="25152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000" y="252000"/>
            <a:ext cx="8639519" cy="6372000"/>
          </a:xfrm>
          <a:prstGeom prst="rect">
            <a:avLst/>
          </a:prstGeom>
          <a:solidFill>
            <a:schemeClr val="bg1">
              <a:alpha val="79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088" y="1976384"/>
            <a:ext cx="6848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img-fotki.yandex.ru/get/4412/89635038.622/0_6fcd1_fa09ca2_XL.png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щенок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25113" y="6093294"/>
            <a:ext cx="438766" cy="435273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2088" y="1659607"/>
            <a:ext cx="7703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i052.radikal.ru/1306/3d/712023ba757e.jpg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идея оформления слайда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608" y="25919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s020.radikal.ru/i703/1402/d3/c7cfce98ab4a.png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герои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608" y="22841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s52.radikal.ru/i137/1402/b8/8fdcb66e947e.jpg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t="24093" r="7707" b="32099"/>
          <a:stretch/>
        </p:blipFill>
        <p:spPr>
          <a:xfrm>
            <a:off x="323298" y="252000"/>
            <a:ext cx="8497404" cy="1232784"/>
          </a:xfrm>
          <a:prstGeom prst="rect">
            <a:avLst/>
          </a:prstGeom>
        </p:spPr>
      </p:pic>
      <p:pic>
        <p:nvPicPr>
          <p:cNvPr id="10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884874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581" y="3951887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1608" y="2896955"/>
            <a:ext cx="2994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http://ringon.ru/load/23-1-0-2604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звук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8856" y="342594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Audacity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633" y="3184746"/>
            <a:ext cx="7555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http://muzofon.com/search/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Жили%20у%20бабуси%20два%20весёлых%20гуся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песня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" r="2840" b="587"/>
          <a:stretch/>
        </p:blipFill>
        <p:spPr bwMode="auto">
          <a:xfrm>
            <a:off x="25152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000" y="252000"/>
            <a:ext cx="8639519" cy="6372000"/>
          </a:xfrm>
          <a:prstGeom prst="rect">
            <a:avLst/>
          </a:prstGeom>
          <a:solidFill>
            <a:schemeClr val="bg1">
              <a:alpha val="79000"/>
            </a:schemeClr>
          </a:solidFill>
          <a:ln w="50800">
            <a:noFill/>
          </a:ln>
        </p:spPr>
        <p:txBody>
          <a:bodyPr wrap="square" rtlCol="0">
            <a:spAutoFit/>
          </a:bodyPr>
          <a:lstStyle/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24253" r="11260" b="30421"/>
          <a:stretch/>
        </p:blipFill>
        <p:spPr>
          <a:xfrm>
            <a:off x="1763688" y="252000"/>
            <a:ext cx="5616624" cy="1425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998" y="2276872"/>
            <a:ext cx="863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у бабуси два весёлых гуся…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гусятам определить количество звуков в слове.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ответов выбирай правильный: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перейти к следующему заданию нажимай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нужна подсказка, нажимай на птичку: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998" y="4377231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Помни: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звука </a:t>
            </a:r>
            <a:r>
              <a:rPr lang="ru-RU" sz="2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Буквы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Е, Ё, И, Ю, Я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слова и после другой гласной обозначают </a:t>
            </a:r>
            <a:r>
              <a:rPr lang="ru-RU" sz="2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звука.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8323" y="2989118"/>
            <a:ext cx="325157" cy="519351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0722" y="2989118"/>
            <a:ext cx="325157" cy="519351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0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700" y="1734897"/>
            <a:ext cx="606623" cy="10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159" y="1734897"/>
            <a:ext cx="1066300" cy="10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972190" y="3065833"/>
            <a:ext cx="449307" cy="4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440334" y="3751629"/>
            <a:ext cx="666154" cy="471048"/>
            <a:chOff x="5807146" y="5043545"/>
            <a:chExt cx="666154" cy="471048"/>
          </a:xfrm>
        </p:grpSpPr>
        <p:pic>
          <p:nvPicPr>
            <p:cNvPr id="13" name="Picture 6" descr="C:\Users\Анжелика\Desktop\Новая папка\2597f4f9e490[1]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07146" y="5076000"/>
              <a:ext cx="666154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Анжелика\Desktop\Новая папка\2597f4f9e490[1]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68000" y="5043545"/>
              <a:ext cx="432000" cy="47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02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Крыльцо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Ягода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овая папка\36905962ff2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1" t="865" r="2755" b="587"/>
          <a:stretch/>
        </p:blipFill>
        <p:spPr bwMode="auto">
          <a:xfrm>
            <a:off x="252000" y="252000"/>
            <a:ext cx="864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4412/89635038.622/0_6fcd1_fa09ca2_X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7"/>
          <a:stretch/>
        </p:blipFill>
        <p:spPr bwMode="auto">
          <a:xfrm flipH="1">
            <a:off x="576000" y="4797152"/>
            <a:ext cx="900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желика\Desktop\Новая папка\6aa56f67699a[1]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 t="-1" r="-70" b="-1"/>
          <a:stretch/>
        </p:blipFill>
        <p:spPr bwMode="auto">
          <a:xfrm>
            <a:off x="252000" y="4642875"/>
            <a:ext cx="576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желика\Desktop\наборы\Я Ковалева два веселых гуся\гусь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56" y="3739536"/>
            <a:ext cx="1477402" cy="2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Я Ковалева два веселых гуся\гусь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67" y="3739536"/>
            <a:ext cx="2596926" cy="2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Я Ковалева два веселых гуся\бабуся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214857"/>
            <a:ext cx="1896838" cy="31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3" y="764704"/>
            <a:ext cx="5340907" cy="1661993"/>
          </a:xfrm>
          <a:prstGeom prst="rect">
            <a:avLst/>
          </a:prstGeom>
          <a:solidFill>
            <a:schemeClr val="bg1">
              <a:alpha val="71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в слове?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Огоньки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4975763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4854" y="4991811"/>
            <a:ext cx="792087" cy="1558052"/>
          </a:xfrm>
          <a:prstGeom prst="ellipse">
            <a:avLst/>
          </a:prstGeom>
          <a:solidFill>
            <a:schemeClr val="bg1">
              <a:alpha val="80000"/>
            </a:schemeClr>
          </a:solidFill>
          <a:ln w="50800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4" name="Picture 2" descr="C:\Все\наборы\YvLena котовасия\КОТОВАСИЯ от YvLena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3769" r="2423" b="1341"/>
          <a:stretch/>
        </p:blipFill>
        <p:spPr bwMode="auto">
          <a:xfrm>
            <a:off x="7596000" y="5256000"/>
            <a:ext cx="1224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252000" y="404664"/>
            <a:ext cx="1655703" cy="14401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у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224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28</cp:revision>
  <dcterms:created xsi:type="dcterms:W3CDTF">2014-01-13T20:37:11Z</dcterms:created>
  <dcterms:modified xsi:type="dcterms:W3CDTF">2014-02-22T18:06:21Z</dcterms:modified>
</cp:coreProperties>
</file>