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57" r:id="rId6"/>
    <p:sldId id="259" r:id="rId7"/>
    <p:sldId id="258" r:id="rId8"/>
    <p:sldId id="260" r:id="rId9"/>
    <p:sldId id="272" r:id="rId10"/>
    <p:sldId id="271" r:id="rId11"/>
    <p:sldId id="262" r:id="rId12"/>
    <p:sldId id="266" r:id="rId13"/>
    <p:sldId id="270" r:id="rId14"/>
    <p:sldId id="267" r:id="rId15"/>
    <p:sldId id="268" r:id="rId16"/>
    <p:sldId id="269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3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37C8B8-EA22-406D-808F-2425E02690D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11CD7B-DDF8-4100-97B9-5F5E2EB273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m6-tub-ru.yandex.net/i?id=310838784-71-72&amp;n=21" TargetMode="External"/><Relationship Id="rId13" Type="http://schemas.openxmlformats.org/officeDocument/2006/relationships/hyperlink" Target="http://im2-tub-ru.yandex.net/i?id=140524151-57-72&amp;n=21" TargetMode="External"/><Relationship Id="rId3" Type="http://schemas.openxmlformats.org/officeDocument/2006/relationships/hyperlink" Target="http://upload.wikimedia.org/wikipedia/commons/thumb/f/f3/Canarias-rotulado.png/350px-Canarias-rotulado.png" TargetMode="External"/><Relationship Id="rId7" Type="http://schemas.openxmlformats.org/officeDocument/2006/relationships/hyperlink" Target="http://im3-tub-ru.yandex.net/i?id=497772847-31-72&amp;n=21" TargetMode="External"/><Relationship Id="rId12" Type="http://schemas.openxmlformats.org/officeDocument/2006/relationships/hyperlink" Target="http://im2-tub-ru.yandex.net/i?id=58568136-13-72&amp;n=21" TargetMode="External"/><Relationship Id="rId17" Type="http://schemas.openxmlformats.org/officeDocument/2006/relationships/hyperlink" Target="http://im4-tub-ru.yandex.net/i?id=309842324-14-72&amp;n=21" TargetMode="External"/><Relationship Id="rId2" Type="http://schemas.openxmlformats.org/officeDocument/2006/relationships/hyperlink" Target="http://upload.wikimedia.org/wikipedia/commons/d/d2/Crimea-regions-green.png?uselang=ru" TargetMode="External"/><Relationship Id="rId16" Type="http://schemas.openxmlformats.org/officeDocument/2006/relationships/hyperlink" Target="http://im7-tub-ru.yandex.net/i?id=139808240-05-72&amp;n=2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1-tub-ru.yandex.net/i?id=426547383-46-72&amp;n=21" TargetMode="External"/><Relationship Id="rId11" Type="http://schemas.openxmlformats.org/officeDocument/2006/relationships/hyperlink" Target="http://im5-tub-ru.yandex.net/i?id=41582597-00-72&amp;n=21" TargetMode="External"/><Relationship Id="rId5" Type="http://schemas.openxmlformats.org/officeDocument/2006/relationships/hyperlink" Target="http://im6-tub-ru.yandex.net/i?id=173744649-06-72&amp;n=21" TargetMode="External"/><Relationship Id="rId15" Type="http://schemas.openxmlformats.org/officeDocument/2006/relationships/hyperlink" Target="http://im2-tub-ru.yandex.net/i?id=126117318-70-72&amp;n=21" TargetMode="External"/><Relationship Id="rId10" Type="http://schemas.openxmlformats.org/officeDocument/2006/relationships/hyperlink" Target="http://im2-tub-ru.yandex.net/i?id=117490231-48-72&amp;n=21" TargetMode="External"/><Relationship Id="rId4" Type="http://schemas.openxmlformats.org/officeDocument/2006/relationships/hyperlink" Target="http://im7-tubru.yandex.net/i?id=215733301-48-72&amp;n=21" TargetMode="External"/><Relationship Id="rId9" Type="http://schemas.openxmlformats.org/officeDocument/2006/relationships/hyperlink" Target="http://im4-tub-ru.yandex.net/i?id=434445938-06-72&amp;n=21" TargetMode="External"/><Relationship Id="rId14" Type="http://schemas.openxmlformats.org/officeDocument/2006/relationships/hyperlink" Target="http://im1-tub-ru.yandex.net/i?id=211531476-52-72&amp;n=2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Обучение грамоте ОС «Школа 2100»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Заглавная буква А.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Автор презентации:</a:t>
            </a:r>
          </a:p>
          <a:p>
            <a:pPr algn="l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Алешкова Светлана Викторовна</a:t>
            </a:r>
          </a:p>
          <a:p>
            <a:pPr algn="l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учитель начальных классов МОУ «СОШ с.Багаевка Саратовского района Саратовской области»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Стр.29 тетрадь для печатания</a:t>
            </a:r>
            <a:br>
              <a:rPr lang="ru-RU" dirty="0" smtClean="0"/>
            </a:br>
            <a:r>
              <a:rPr lang="ru-RU" b="1" dirty="0" smtClean="0"/>
              <a:t>Проверь себя: 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733925"/>
          </a:xfrm>
        </p:spPr>
        <p:txBody>
          <a:bodyPr>
            <a:normAutofit lnSpcReduction="10000"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У Анны   груша.</a:t>
            </a:r>
          </a:p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У Арины книга.</a:t>
            </a:r>
          </a:p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У Алика танк.</a:t>
            </a:r>
          </a:p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У Аллы кукла.</a:t>
            </a:r>
          </a:p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У Аси кошка.</a:t>
            </a:r>
          </a:p>
          <a:p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4800" dirty="0" err="1" smtClean="0"/>
              <a:t>Канары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Крым </a:t>
            </a:r>
            <a:endParaRPr lang="ru-RU" sz="5400" dirty="0"/>
          </a:p>
        </p:txBody>
      </p:sp>
      <p:pic>
        <p:nvPicPr>
          <p:cNvPr id="9" name="Содержимое 8" descr="article-1340468-0C8D5818000005DC-926_634x41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3212976"/>
            <a:ext cx="4040188" cy="2663720"/>
          </a:xfrm>
        </p:spPr>
      </p:pic>
      <p:pic>
        <p:nvPicPr>
          <p:cNvPr id="10" name="Содержимое 9" descr="repphoto_1652_542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4047" y="3259211"/>
            <a:ext cx="3691409" cy="2618061"/>
          </a:xfrm>
        </p:spPr>
      </p:pic>
      <p:pic>
        <p:nvPicPr>
          <p:cNvPr id="8194" name="Picture 2" descr="http://upload.wikimedia.org/wikipedia/commons/thumb/f/f3/Canarias-rotulado.png/350px-Canarias-rotulad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4320480" cy="1740537"/>
          </a:xfrm>
          <a:prstGeom prst="rect">
            <a:avLst/>
          </a:prstGeom>
          <a:noFill/>
        </p:spPr>
      </p:pic>
      <p:pic>
        <p:nvPicPr>
          <p:cNvPr id="8196" name="Picture 4" descr="http://upload.wikimedia.org/wikipedia/commons/d/d2/Crimea-regions-green.png?uselang=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284984"/>
            <a:ext cx="377342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5400" dirty="0" smtClean="0"/>
              <a:t>гастроном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астроном</a:t>
            </a:r>
            <a:endParaRPr lang="ru-RU" sz="5400" dirty="0"/>
          </a:p>
        </p:txBody>
      </p:sp>
      <p:pic>
        <p:nvPicPr>
          <p:cNvPr id="7" name="Содержимое 6" descr="jpg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3093875"/>
            <a:ext cx="4040188" cy="2687962"/>
          </a:xfrm>
        </p:spPr>
      </p:pic>
      <p:pic>
        <p:nvPicPr>
          <p:cNvPr id="8" name="Содержимое 7" descr="227383_656_700_0_0_0_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9096" y="3140968"/>
            <a:ext cx="3891398" cy="25922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6000" dirty="0" smtClean="0"/>
              <a:t>пустырь</a:t>
            </a:r>
            <a:endParaRPr lang="ru-RU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пустыня</a:t>
            </a:r>
            <a:endParaRPr lang="ru-RU" sz="6000" dirty="0"/>
          </a:p>
        </p:txBody>
      </p:sp>
      <p:pic>
        <p:nvPicPr>
          <p:cNvPr id="7" name="Содержимое 6" descr="i (2)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5" y="2852936"/>
            <a:ext cx="3956119" cy="2952328"/>
          </a:xfrm>
        </p:spPr>
      </p:pic>
      <p:pic>
        <p:nvPicPr>
          <p:cNvPr id="8" name="Содержимое 7" descr="1174168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780928"/>
            <a:ext cx="4041775" cy="306195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855788"/>
            <a:ext cx="4040188" cy="65881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5400" dirty="0" smtClean="0"/>
              <a:t>спутник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5102225" y="1860550"/>
            <a:ext cx="4041775" cy="65405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спутник</a:t>
            </a:r>
            <a:endParaRPr lang="ru-RU" sz="5400" dirty="0"/>
          </a:p>
        </p:txBody>
      </p:sp>
      <p:pic>
        <p:nvPicPr>
          <p:cNvPr id="7" name="Содержимое 6" descr="563544_2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95536" y="2780928"/>
            <a:ext cx="3600450" cy="2808288"/>
          </a:xfrm>
        </p:spPr>
      </p:pic>
      <p:pic>
        <p:nvPicPr>
          <p:cNvPr id="5122" name="Picture 2" descr="http://im4-tub-ru.yandex.net/i?id=434445938-0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852936"/>
            <a:ext cx="426287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карикатура</a:t>
            </a:r>
            <a:endParaRPr lang="ru-RU" sz="6600" dirty="0"/>
          </a:p>
        </p:txBody>
      </p:sp>
      <p:pic>
        <p:nvPicPr>
          <p:cNvPr id="9" name="Содержимое 8" descr="1314125327_1314042570_element-583635-misc-kranev_7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757541"/>
            <a:ext cx="5616624" cy="451737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6600" dirty="0" smtClean="0"/>
              <a:t>Луна </a:t>
            </a:r>
            <a:endParaRPr lang="ru-RU" sz="6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лунка</a:t>
            </a:r>
            <a:endParaRPr lang="ru-RU" sz="6000" dirty="0"/>
          </a:p>
        </p:txBody>
      </p:sp>
      <p:pic>
        <p:nvPicPr>
          <p:cNvPr id="9" name="Содержимое 8" descr="i (1)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708920"/>
            <a:ext cx="3840427" cy="3312368"/>
          </a:xfrm>
        </p:spPr>
      </p:pic>
      <p:pic>
        <p:nvPicPr>
          <p:cNvPr id="10" name="Содержимое 9" descr="metod-pohudeniya-montinyaka-skachat_8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922191"/>
            <a:ext cx="4041775" cy="3031331"/>
          </a:xfrm>
        </p:spPr>
      </p:pic>
      <p:pic>
        <p:nvPicPr>
          <p:cNvPr id="11" name="Рисунок 10" descr="winter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852936"/>
            <a:ext cx="4224469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Источники 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251520" y="1935163"/>
            <a:ext cx="8352928" cy="4230141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Карта Крыма </a:t>
            </a:r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http://upload.wikimedia.org/wikipedia/commons/d/d2/Crimea-regions-green.png?uselang=ru</a:t>
            </a:r>
            <a:endParaRPr lang="ru-RU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карта Канарских островов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http://upload.wikimedia.org/wikipedia/commons/thumb/f/f3/Canarias-rotulado.png/350px-Canarias-rotulado.png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Карикатура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http://im7-tubru.yandex.net/i?id=215733301-48-72&amp;n=21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http://im6-tub-ru.yandex.net/i?id=173744649-06-72&amp;n=21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Лунка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http://im1-tub-ru.yandex.net/i?id=426547383-46-72&amp;n=21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http://im3-tub-ru.yandex.net/i?id=497772847-31-72&amp;n=21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Спутник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http://im6-tub-ru.yandex.net/i?id=310838784-71-72&amp;n=21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http://im4-tub-ru.yandex.net/i?id=434445938-06-72&amp;n=21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Пустырь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http://im2-tub-ru.yandex.net/i?id=117490231-48-72&amp;n=21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Пустыня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http://im5-tub-ru.yandex.net/i?id=41582597-00-72&amp;n=21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Гастроном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http://im2-tub-ru.yandex.net/i?id=58568136-13-72&amp;n=21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Астроном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http://im2-tub-ru.yandex.net/i?id=140524151-57-72&amp;n=21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Ангина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http://im1-tub-ru.yandex.net/i?id=211531476-52-72&amp;n=21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Арктика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http://im2-tub-ru.yandex.net/i?id=126117318-70-72&amp;n=21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Ангара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http://im7-tub-ru.yandex.net/i?id=139808240-05-72&amp;n=21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Ангарск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http://im4-tub-ru.yandex.net/i?id=309842324-14-72&amp;n=21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6000" dirty="0" smtClean="0"/>
              <a:t>Ангара</a:t>
            </a:r>
            <a:endParaRPr lang="ru-RU" sz="6000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sz="6000" dirty="0" err="1" smtClean="0"/>
              <a:t>Ангарск</a:t>
            </a:r>
            <a:endParaRPr lang="ru-RU" sz="6000" dirty="0"/>
          </a:p>
        </p:txBody>
      </p:sp>
      <p:pic>
        <p:nvPicPr>
          <p:cNvPr id="15" name="Содержимое 14" descr="bf1111704240049f225e8d988e3a2f520a56e406_667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2924944"/>
            <a:ext cx="4040188" cy="3028627"/>
          </a:xfrm>
        </p:spPr>
      </p:pic>
      <p:pic>
        <p:nvPicPr>
          <p:cNvPr id="16" name="Содержимое 15" descr="dsc_0067.gallery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427984" y="2996952"/>
            <a:ext cx="4441555" cy="295232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838200" y="70485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Арктика</a:t>
            </a:r>
            <a:endParaRPr lang="ru-RU" sz="6000" b="1" dirty="0"/>
          </a:p>
        </p:txBody>
      </p:sp>
      <p:pic>
        <p:nvPicPr>
          <p:cNvPr id="8" name="Рисунок 7" descr="1253552078_0_c527_8eabf0ed_orig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844824"/>
            <a:ext cx="6436940" cy="428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70485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Ангола</a:t>
            </a:r>
            <a:endParaRPr lang="ru-RU" sz="6600" b="1" dirty="0"/>
          </a:p>
        </p:txBody>
      </p:sp>
      <p:pic>
        <p:nvPicPr>
          <p:cNvPr id="3" name="Рисунок 2" descr="1134302487_94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700808"/>
            <a:ext cx="6048672" cy="454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У   Анны   ангина.</a:t>
            </a:r>
            <a:endParaRPr lang="ru-RU" sz="6600" dirty="0"/>
          </a:p>
        </p:txBody>
      </p:sp>
      <p:pic>
        <p:nvPicPr>
          <p:cNvPr id="6" name="Содержимое 5" descr="21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988840"/>
            <a:ext cx="3888432" cy="396620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>У Алика комиксы с Микки Маусом.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i (6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988840"/>
            <a:ext cx="3097213" cy="45545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err="1" smtClean="0"/>
              <a:t>Ариша</a:t>
            </a:r>
            <a:r>
              <a:rPr lang="ru-RU" sz="5400" b="1" dirty="0" smtClean="0"/>
              <a:t> играла на пианино танго.</a:t>
            </a:r>
            <a:endParaRPr lang="ru-RU" sz="5400" b="1" dirty="0"/>
          </a:p>
        </p:txBody>
      </p:sp>
      <p:pic>
        <p:nvPicPr>
          <p:cNvPr id="4" name="Содержимое 3" descr="4-15-myusc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812" y="2143919"/>
            <a:ext cx="5286375" cy="39719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У Аннушки  книга С.Маршака «Котауси И Мауси»</a:t>
            </a:r>
            <a:endParaRPr lang="ru-RU" sz="4800" b="1" dirty="0"/>
          </a:p>
        </p:txBody>
      </p:sp>
      <p:pic>
        <p:nvPicPr>
          <p:cNvPr id="4" name="Содержимое 3" descr="01labkedo1255249627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403648" y="2132856"/>
            <a:ext cx="6096000" cy="42211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0003_NEW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1600" y="692696"/>
            <a:ext cx="7416824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719</TotalTime>
  <Words>161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Обучение грамоте ОС «Школа 2100»   Заглавная буква А. </vt:lpstr>
      <vt:lpstr>Слайд 2</vt:lpstr>
      <vt:lpstr>Арктика</vt:lpstr>
      <vt:lpstr>Ангола</vt:lpstr>
      <vt:lpstr>У   Анны   ангина.</vt:lpstr>
      <vt:lpstr>У Алика комиксы с Микки Маусом.</vt:lpstr>
      <vt:lpstr>Ариша играла на пианино танго.</vt:lpstr>
      <vt:lpstr>У Аннушки  книга С.Маршака «Котауси И Мауси»</vt:lpstr>
      <vt:lpstr>Слайд 9</vt:lpstr>
      <vt:lpstr>Стр.29 тетрадь для печатания Проверь себя: </vt:lpstr>
      <vt:lpstr>Слайд 11</vt:lpstr>
      <vt:lpstr>Слайд 12</vt:lpstr>
      <vt:lpstr>Слайд 13</vt:lpstr>
      <vt:lpstr>Слайд 14</vt:lpstr>
      <vt:lpstr>карикатура</vt:lpstr>
      <vt:lpstr>Слайд 16</vt:lpstr>
      <vt:lpstr>Источники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Заглавная буква А</dc:title>
  <dc:creator>Светлана</dc:creator>
  <cp:lastModifiedBy>Светлана</cp:lastModifiedBy>
  <cp:revision>62</cp:revision>
  <dcterms:created xsi:type="dcterms:W3CDTF">2013-12-20T12:14:50Z</dcterms:created>
  <dcterms:modified xsi:type="dcterms:W3CDTF">2014-02-23T20:27:47Z</dcterms:modified>
</cp:coreProperties>
</file>