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6BE6E-F67D-4776-8940-E68FE09471C8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E5A93-B7EA-4BEE-951D-1065FEE768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E5A93-B7EA-4BEE-951D-1065FEE768D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9C7C5-BB4A-49A0-AF98-40C8FDEF764B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81C4C-29D6-4A43-8380-082B91A11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im2-tub-ru.yandex.net/i?id=163887209-11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7256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22312" y="4572008"/>
            <a:ext cx="7993091" cy="150019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 сколько раз твердили миру.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 лесть гнусна, вредна; но только всё не впрок,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сердце льстец всегда отыщет уголок.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785919" y="3000372"/>
            <a:ext cx="5643602" cy="10715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im1-tub-ru.yandex.net/i?id=121483860-38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85728"/>
            <a:ext cx="5857915" cy="385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143380"/>
            <a:ext cx="7772400" cy="1857388"/>
          </a:xfrm>
        </p:spPr>
        <p:txBody>
          <a:bodyPr>
            <a:normAutofit/>
          </a:bodyPr>
          <a:lstStyle/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Вороне где –то бог послал кусочек сыру;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ель ворона взгромоздясь,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Позавтракать было совсем уж собралась,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 позадумалась, а сыр во рту держала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357167"/>
            <a:ext cx="5643602" cy="37862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3-tub-ru.yandex.net/i?id=16798701-05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85728"/>
            <a:ext cx="578647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 ту беду лиса близёхонько бежала;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друг сырный дух лису остановил: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исица видит сыр, - Лисицу сыр пленил.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142984"/>
            <a:ext cx="4786346" cy="29289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im0-tub-ru.yandex.net/i?id=140509896-50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85794"/>
            <a:ext cx="4929222" cy="33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лутовка к дереву на цыпочках подходит;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ертит хвостом, с Вороны глаз не сводит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говорит так сладко, чуть дыша: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08" y="714357"/>
            <a:ext cx="4700566" cy="3429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im6-tub-ru.yandex.net/i?id=82154957-36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642918"/>
            <a:ext cx="492922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879620"/>
          </a:xfrm>
        </p:spPr>
        <p:txBody>
          <a:bodyPr>
            <a:normAutofit fontScale="90000"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олубушка, как хороша!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 что за шейка, что за глазки!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ассказывать так, право сказки!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акие пёрушки! Какой носок!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верно, ангельский быть должен голосок!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00232" y="357167"/>
            <a:ext cx="4786346" cy="37862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im5-tub-ru.yandex.net/i?id=541093971-60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85728"/>
            <a:ext cx="514353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714752"/>
            <a:ext cx="7772400" cy="2054223"/>
          </a:xfrm>
        </p:spPr>
        <p:txBody>
          <a:bodyPr>
            <a:normAutofit fontScale="90000"/>
          </a:bodyPr>
          <a:lstStyle/>
          <a:p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b="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пой, светик, не стыдись! Что ежели,сестрица,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 красоте такой и петь ты мастерица,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едь ты б у нас была царь – птица!»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14480" y="642919"/>
            <a:ext cx="5572164" cy="31432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0-tub-ru.yandex.net/i?id=78123320-47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28604"/>
            <a:ext cx="592935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ещуньина с похвал вскружилась голова,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 радости в зобу дыханье спёрло, -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приветливы лисицыны слова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орона каркнула во всё воронье горло: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14546" y="428604"/>
            <a:ext cx="4714908" cy="39782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im3-tub-ru.yandex.net/i?id=194989209-03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428604"/>
            <a:ext cx="478634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85852" y="4406900"/>
            <a:ext cx="5929353" cy="1362075"/>
          </a:xfrm>
        </p:spPr>
        <p:txBody>
          <a:bodyPr>
            <a:normAutofit/>
          </a:bodyPr>
          <a:lstStyle/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ыр выпал – с ним была плутовка такова.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643042" y="714357"/>
            <a:ext cx="5286412" cy="30718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 descr="http://im3-tub-ru.yandex.net/i?id=140324979-29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00042"/>
            <a:ext cx="5715040" cy="364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23</Words>
  <Application>Microsoft Office PowerPoint</Application>
  <PresentationFormat>Экран (4:3)</PresentationFormat>
  <Paragraphs>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           Уж сколько раз твердили миру.                Что лесть гнусна, вредна; но только всё не впрок,                И в сердце льстец всегда отыщет уголок.</vt:lpstr>
      <vt:lpstr>      Вороне где –то бог послал кусочек сыру;       На ель ворона взгромоздясь,       Позавтракать было совсем уж собралась,       Да позадумалась, а сыр во рту держала.</vt:lpstr>
      <vt:lpstr>                   На ту беду лиса близёхонько бежала;                          Вдруг сырный дух лису остановил:                         Лисица видит сыр, - Лисицу сыр пленил.</vt:lpstr>
      <vt:lpstr>                  Плутовка к дереву на цыпочках подходит;                        Вертит хвостом, с Вороны глаз не сводит                        И говорит так сладко, чуть дыша:</vt:lpstr>
      <vt:lpstr>                  «Голубушка, как хороша!                    Ну что за шейка, что за глазки!                    Рассказывать так, право сказки!                    Какие пёрушки! Какой носок!                    И, верно, ангельский быть должен голосок!  </vt:lpstr>
      <vt:lpstr>                   Спой, светик, не стыдись! Что ежели,сестрица,                При красоте такой и петь ты мастерица,               Ведь ты б у нас была царь – птица!» </vt:lpstr>
      <vt:lpstr>                    Вещуньина с похвал вскружилась голова,                           От радости в зобу дыханье спёрло, -                            И на приветливы лисицыны слова                           Ворона каркнула во всё воронье горло: </vt:lpstr>
      <vt:lpstr>  Сыр выпал – с ним была плутовка такова.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10</cp:revision>
  <dcterms:created xsi:type="dcterms:W3CDTF">2014-02-13T16:28:10Z</dcterms:created>
  <dcterms:modified xsi:type="dcterms:W3CDTF">2014-02-15T16:06:15Z</dcterms:modified>
</cp:coreProperties>
</file>