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6064BF-A34F-4ADE-A705-591F8E6660DE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85E630-5CAA-4C31-82FE-624D359CF6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77;&#1089;&#1085;&#1080;\&#1059;&#1089;&#1072;&#1090;&#1099;&#1081;%20&#1085;&#1103;&#1085;&#1100;%20(&#1080;&#1079;%20&#1084;&#1080;&#1076;.)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77;&#1089;&#1085;&#1080;\&#1059;&#1089;&#1072;&#1090;&#1099;&#1081;%20&#1085;&#1103;&#1085;&#1100;%20(&#1080;&#1079;%20&#1084;&#1080;&#1076;.)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429156" cy="5929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35761" y="993502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6170" y="2276872"/>
            <a:ext cx="40398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Обобщение по разделу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«Я и мои друзья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</a:p>
          <a:p>
            <a:pPr algn="ctr"/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2 класс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1779" y="5013176"/>
            <a:ext cx="356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Комарова Е. С.,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r"/>
            <a:r>
              <a:rPr lang="ru-RU" dirty="0" smtClean="0"/>
              <a:t>МБОУ Сухобезводненская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04664"/>
            <a:ext cx="70538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Отличная работа!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сканирование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9980">
            <a:off x="2598291" y="1780374"/>
            <a:ext cx="3214710" cy="4071942"/>
          </a:xfrm>
          <a:prstGeom prst="rect">
            <a:avLst/>
          </a:prstGeom>
        </p:spPr>
      </p:pic>
      <p:pic>
        <p:nvPicPr>
          <p:cNvPr id="5" name="Усатый нянь (из мид.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14290"/>
            <a:ext cx="4606633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54552">
            <a:off x="221389" y="751268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В. Д. Берестов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806700">
            <a:off x="36541" y="2676042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Э. </a:t>
            </a:r>
            <a:r>
              <a:rPr lang="ru-RU" sz="3600" dirty="0" err="1" smtClean="0">
                <a:solidFill>
                  <a:srgbClr val="FF0000"/>
                </a:solidFill>
                <a:latin typeface="Monotype Corsiva" pitchFamily="66" charset="0"/>
              </a:rPr>
              <a:t>Мошковская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72133">
            <a:off x="401173" y="4369747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Haettenschweiler" pitchFamily="34" charset="0"/>
              </a:rPr>
              <a:t>В. В. Лунин</a:t>
            </a:r>
            <a:endParaRPr lang="ru-RU" sz="3600" dirty="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79615">
            <a:off x="6786578" y="1000108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Haettenschweiler" pitchFamily="34" charset="0"/>
              </a:rPr>
              <a:t>Н. Булгаков</a:t>
            </a:r>
            <a:endParaRPr lang="ru-RU" sz="3200" dirty="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43648">
            <a:off x="6524078" y="2710753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Ю. Ермолаев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69438">
            <a:off x="6500826" y="4286256"/>
            <a:ext cx="217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Осеева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555082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Найдите ошибки в названиях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произведений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479169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«Алла, не грусти!»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«Хорошие»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«Волшебство слова»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«Два пирожка»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«Перед игрой»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«Я ушла в свою обиду»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500174"/>
            <a:ext cx="6429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«Анна, не грусти!»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«Хорошее»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«Волшебное слово»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«Два пирожных»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«За игрой»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«Я ушёл в свою обиду»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7182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Соедини фамилию автора</a:t>
            </a:r>
          </a:p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его произведение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786058"/>
            <a:ext cx="145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Лунин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928802"/>
            <a:ext cx="1951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Берестов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643314"/>
            <a:ext cx="192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Булгаков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4429132"/>
            <a:ext cx="206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Ермолаев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5286388"/>
            <a:ext cx="155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Осеева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2214554"/>
            <a:ext cx="49659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«Хорошее»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«Анна, не грусти!»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 пирожных»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и Вовка»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«Гляжу с высоты…»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8" idx="3"/>
          </p:cNvCxnSpPr>
          <p:nvPr/>
        </p:nvCxnSpPr>
        <p:spPr>
          <a:xfrm flipV="1">
            <a:off x="2627926" y="2786058"/>
            <a:ext cx="1229694" cy="28234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000232" y="3071810"/>
            <a:ext cx="2643206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14546" y="3214686"/>
            <a:ext cx="1714512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3"/>
          </p:cNvCxnSpPr>
          <p:nvPr/>
        </p:nvCxnSpPr>
        <p:spPr>
          <a:xfrm flipV="1">
            <a:off x="3066435" y="4000504"/>
            <a:ext cx="862623" cy="751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 flipV="1">
            <a:off x="2851881" y="3357562"/>
            <a:ext cx="934301" cy="6089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8424">
            <a:off x="567750" y="662166"/>
            <a:ext cx="6929486" cy="5357850"/>
          </a:xfrm>
          <a:prstGeom prst="rect">
            <a:avLst/>
          </a:prstGeom>
        </p:spPr>
      </p:pic>
      <p:pic>
        <p:nvPicPr>
          <p:cNvPr id="3" name="Рисунок 2" descr="сканирование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3136">
            <a:off x="2106077" y="677484"/>
            <a:ext cx="6357982" cy="4639456"/>
          </a:xfrm>
          <a:prstGeom prst="rect">
            <a:avLst/>
          </a:prstGeom>
        </p:spPr>
      </p:pic>
      <p:pic>
        <p:nvPicPr>
          <p:cNvPr id="4" name="Рисунок 3" descr="сканирование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071546"/>
            <a:ext cx="6286544" cy="4429156"/>
          </a:xfrm>
          <a:prstGeom prst="rect">
            <a:avLst/>
          </a:prstGeom>
        </p:spPr>
      </p:pic>
      <p:pic>
        <p:nvPicPr>
          <p:cNvPr id="5" name="Рисунок 4" descr="сканирование0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1096">
            <a:off x="359158" y="1160752"/>
            <a:ext cx="7000924" cy="4643470"/>
          </a:xfrm>
          <a:prstGeom prst="rect">
            <a:avLst/>
          </a:prstGeom>
        </p:spPr>
      </p:pic>
      <p:pic>
        <p:nvPicPr>
          <p:cNvPr id="6" name="Рисунок 5" descr="сканирование00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4244">
            <a:off x="1357290" y="928670"/>
            <a:ext cx="714380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og5-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1000108"/>
            <a:ext cx="5624562" cy="5286412"/>
          </a:xfrm>
          <a:prstGeom prst="rect">
            <a:avLst/>
          </a:prstGeom>
          <a:noFill/>
        </p:spPr>
      </p:pic>
      <p:pic>
        <p:nvPicPr>
          <p:cNvPr id="3" name="Picture 13" descr="frog5-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57620" y="1000108"/>
            <a:ext cx="5399580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217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Усатый нянь (из мид.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31695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каким из перечисленных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Рассказов можно отнести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857496"/>
            <a:ext cx="59480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 человек добру учит.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познаётся в беде.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Горькая правда лучше доброй лжи.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2786058"/>
            <a:ext cx="37850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«Почему?»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«Волшебное слово»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«Анна, не грусти!»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86314" y="3286124"/>
            <a:ext cx="42862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893339" y="3464719"/>
            <a:ext cx="1428760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7620" y="3929066"/>
            <a:ext cx="128588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357430"/>
            <a:ext cx="4572000" cy="3849624"/>
          </a:xfrm>
          <a:prstGeom prst="rect">
            <a:avLst/>
          </a:prstGeom>
        </p:spPr>
      </p:pic>
      <p:pic>
        <p:nvPicPr>
          <p:cNvPr id="3" name="Рисунок 2" descr="сканирование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8263">
            <a:off x="239208" y="3163792"/>
            <a:ext cx="4722876" cy="2843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285728"/>
            <a:ext cx="5377562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Отметьте верные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утверждения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85926"/>
            <a:ext cx="3153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«1»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правильно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«0»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неправильно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75" y="1844824"/>
            <a:ext cx="5304652" cy="406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357166"/>
            <a:ext cx="651434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Написать Сочинение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себе и своих друзьях.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207</Words>
  <Application>Microsoft Office PowerPoint</Application>
  <PresentationFormat>Экран (4:3)</PresentationFormat>
  <Paragraphs>59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Алёна</cp:lastModifiedBy>
  <cp:revision>12</cp:revision>
  <dcterms:created xsi:type="dcterms:W3CDTF">2010-03-17T17:56:01Z</dcterms:created>
  <dcterms:modified xsi:type="dcterms:W3CDTF">2014-02-21T16:55:27Z</dcterms:modified>
</cp:coreProperties>
</file>