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56" r:id="rId4"/>
    <p:sldId id="257" r:id="rId5"/>
    <p:sldId id="265" r:id="rId6"/>
    <p:sldId id="266" r:id="rId7"/>
    <p:sldId id="267" r:id="rId8"/>
    <p:sldId id="258" r:id="rId9"/>
    <p:sldId id="259" r:id="rId10"/>
    <p:sldId id="260" r:id="rId11"/>
    <p:sldId id="261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C68B-2FC3-463A-8927-94FC4FBD741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98E0-A7ED-4A5E-88F1-EBA409F43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F8144-1B8A-48B6-9A2F-4E04E37CB881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A56F6-9C64-4D31-82AE-CA6876D4F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D8042-F293-4629-A28E-7715B305994F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E914F-8874-44AA-8E42-3886902E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9951-8208-43E7-B24F-99EEF351FED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85C3-9F90-4A38-AACC-9563A11C6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98737-CBC7-4DFB-B444-F4257D663FF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539D9-A1FA-448A-8C70-A3D863F0E5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1B151-72A0-41DB-86D8-4E961299763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9C8F0-6D89-4333-9E1A-91DF79DD2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26BD-27E2-4198-9F40-E6C3B585B39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0A84-FFCB-4B80-B4B8-039F36B0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6C5C-A901-4CAA-B3E8-20791EDEBFB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7DCA9-98E6-482E-B661-33E6DCBEF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BBAA-FBF6-4C76-B5A5-0DDE7D69380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2999A-BB38-4D0E-AE00-E01D52F25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51384-1903-4AE4-80A7-5C81D90D32E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AE3ED-150C-4340-B2CD-54A14C793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A55B-2B9F-4CCA-9C3F-83D129636D86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1DF9-F6F9-4564-8399-0C2C6BC36C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649453-AA8A-4CD8-AEF7-2C21984D9A40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369803-662A-4CBF-BDFF-B8F588018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12" Type="http://schemas.openxmlformats.org/officeDocument/2006/relationships/image" Target="../media/image21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11" Type="http://schemas.openxmlformats.org/officeDocument/2006/relationships/image" Target="../media/image20.gif"/><Relationship Id="rId5" Type="http://schemas.openxmlformats.org/officeDocument/2006/relationships/image" Target="../media/image15.png"/><Relationship Id="rId10" Type="http://schemas.openxmlformats.org/officeDocument/2006/relationships/image" Target="../media/image6.gif"/><Relationship Id="rId4" Type="http://schemas.openxmlformats.org/officeDocument/2006/relationships/image" Target="../media/image4.gif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0_989c7_bce97c9_or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32250179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5123807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5869160" y="1556792"/>
            <a:ext cx="5616624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3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0"/>
            <a:ext cx="56165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0" descr="3318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9" descr="s3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0"/>
            <a:ext cx="36004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10" descr="две птички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-387350"/>
            <a:ext cx="2484438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12" descr="221212627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3663" y="5229225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13" descr="544334478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933825"/>
            <a:ext cx="15906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871131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0"/>
            <a:ext cx="428396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5123807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15123807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петушок ходит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573463"/>
            <a:ext cx="6985000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ыплятки в ряд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49349245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913"/>
            <a:ext cx="34925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6" descr="11166733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04938" y="6858000"/>
            <a:ext cx="936625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19" descr="1334663903_1306820774_image_0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21" descr="s3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616575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цветьк с лицом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4581525"/>
            <a:ext cx="1981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цветок с лицом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4508500"/>
            <a:ext cx="219551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смешной жёлтый цветок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4625975"/>
            <a:ext cx="191293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цветочек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975" y="4005263"/>
            <a:ext cx="20161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два весёлых цветочка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4149725"/>
            <a:ext cx="1873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цветочек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725" y="4508500"/>
            <a:ext cx="201612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0" descr="две птички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0"/>
            <a:ext cx="3095625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612842552.gif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19700" y="3213100"/>
            <a:ext cx="15525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685733416.gif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3429000"/>
            <a:ext cx="2857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0_989fe_5000a346_or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8</cp:revision>
  <dcterms:created xsi:type="dcterms:W3CDTF">2014-01-15T19:56:09Z</dcterms:created>
  <dcterms:modified xsi:type="dcterms:W3CDTF">2014-01-27T15:27:31Z</dcterms:modified>
</cp:coreProperties>
</file>