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4" r:id="rId8"/>
    <p:sldId id="263" r:id="rId9"/>
    <p:sldId id="262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svetofor4pq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50" y="214313"/>
            <a:ext cx="87995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AF92-89B0-4199-B3DF-9AEAA5A0EFC8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B2B7D-62B3-4E13-ABD9-6FE5D518C8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37718"/>
      </p:ext>
    </p:extLst>
  </p:cSld>
  <p:clrMapOvr>
    <a:masterClrMapping/>
  </p:clrMapOvr>
  <p:transition spd="med" advClick="0" advTm="1000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14A4-EEC5-4323-A415-61D9AB1AD10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F4C2D-6F34-4C8D-B5C9-8AF5C4759A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86355"/>
      </p:ext>
    </p:extLst>
  </p:cSld>
  <p:clrMapOvr>
    <a:masterClrMapping/>
  </p:clrMapOvr>
  <p:transition spd="med" advClick="0" advTm="1000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591B-C8AD-44B5-942A-09666EB73218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7491-4927-4B59-ADBA-A21DCB88F1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432458"/>
      </p:ext>
    </p:extLst>
  </p:cSld>
  <p:clrMapOvr>
    <a:masterClrMapping/>
  </p:clrMapOvr>
  <p:transition spd="med" advClick="0" advTm="10000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786A-5355-4427-A6B6-A1CC40B85C7E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1DD5A-EA8D-4C0C-B9DE-0F7CD9FA0D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24072"/>
      </p:ext>
    </p:extLst>
  </p:cSld>
  <p:clrMapOvr>
    <a:masterClrMapping/>
  </p:clrMapOvr>
  <p:transition spd="med" advClick="0" advTm="1000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8A8A-6555-4BC5-A328-5E2FF774EDF8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67A5-5260-45E4-B983-DB43DB4602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74160"/>
      </p:ext>
    </p:extLst>
  </p:cSld>
  <p:clrMapOvr>
    <a:masterClrMapping/>
  </p:clrMapOvr>
  <p:transition spd="med" advClick="0" advTm="1000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ED3C-48BC-481C-B1CC-9545F1B99317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8234A-769A-44A4-9A1E-78D318018C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35649"/>
      </p:ext>
    </p:extLst>
  </p:cSld>
  <p:clrMapOvr>
    <a:masterClrMapping/>
  </p:clrMapOvr>
  <p:transition spd="med" advClick="0" advTm="1000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58F35-42C6-4C81-9BE2-3C5812568915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7956B-E0F2-4D83-A547-D2132B2F03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80764"/>
      </p:ext>
    </p:extLst>
  </p:cSld>
  <p:clrMapOvr>
    <a:masterClrMapping/>
  </p:clrMapOvr>
  <p:transition spd="med" advClick="0" advTm="1000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52DB-8566-4728-8B8C-4D863918C5B4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160D-AFF9-4D19-A596-85BABD4A6D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22914"/>
      </p:ext>
    </p:extLst>
  </p:cSld>
  <p:clrMapOvr>
    <a:masterClrMapping/>
  </p:clrMapOvr>
  <p:transition spd="med" advClick="0" advTm="1000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0207-965C-4AAB-9EC5-CA925A6DEF4A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9FBB-DF09-489C-9E7F-460495D3BC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322"/>
      </p:ext>
    </p:extLst>
  </p:cSld>
  <p:clrMapOvr>
    <a:masterClrMapping/>
  </p:clrMapOvr>
  <p:transition spd="med" advClick="0" advTm="1000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70E0-5EAD-49C3-88D3-1AC51D49F3A8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CECC5-4264-4211-85FB-7B6165B970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77868"/>
      </p:ext>
    </p:extLst>
  </p:cSld>
  <p:clrMapOvr>
    <a:masterClrMapping/>
  </p:clrMapOvr>
  <p:transition spd="med" advClick="0" advTm="1000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81B4-0FFD-4F2A-B8E1-51ACB7B51E7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B2A52-F30A-42F8-87E0-FDBCB5B41E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64807"/>
      </p:ext>
    </p:extLst>
  </p:cSld>
  <p:clrMapOvr>
    <a:masterClrMapping/>
  </p:clrMapOvr>
  <p:transition spd="med" advClick="0" advTm="1000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6ACBC8-9D6C-47E6-917B-DA8A076BF199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83A498-87EC-41A0-85FA-35FCA03C36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 advClick="0" advTm="10000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214438" y="285750"/>
            <a:ext cx="7772400" cy="28575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 Black" panose="020B0A04020102020204" pitchFamily="34" charset="0"/>
              </a:rPr>
              <a:t>«Правил дорожных на свете немало,</a:t>
            </a:r>
            <a:br>
              <a:rPr lang="ru-RU" dirty="0" smtClean="0">
                <a:latin typeface="Arial Black" panose="020B0A04020102020204" pitchFamily="34" charset="0"/>
              </a:rPr>
            </a:br>
            <a:r>
              <a:rPr lang="ru-RU" dirty="0" smtClean="0">
                <a:latin typeface="Arial Black" panose="020B0A04020102020204" pitchFamily="34" charset="0"/>
              </a:rPr>
              <a:t>все бы их выучить нам не мешало!»</a:t>
            </a:r>
          </a:p>
        </p:txBody>
      </p:sp>
      <p:pic>
        <p:nvPicPr>
          <p:cNvPr id="3075" name="Picture 3" descr="C:\Documents and Settings\Элемент\Рабочий стол\ГИБДД\100_39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51336">
            <a:off x="1137814" y="3384319"/>
            <a:ext cx="4074699" cy="28019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86188" y="3357563"/>
            <a:ext cx="5143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</a:t>
            </a:r>
            <a:endParaRPr lang="ru-RU" sz="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«Улыбка»</a:t>
            </a:r>
            <a:endParaRPr lang="ru-RU"/>
          </a:p>
        </p:txBody>
      </p:sp>
    </p:spTree>
  </p:cSld>
  <p:clrMapOvr>
    <a:masterClrMapping/>
  </p:clrMapOvr>
  <p:transition spd="med" advClick="0" advTm="3922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998538" y="714375"/>
            <a:ext cx="7473950" cy="30003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Чтоб уберечь детей от опасности,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Беседы с родителями ведём,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Создаём «Уголки Безопасности»,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Советы полезные, им даём: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«Соблюдайте правила дорожного движения,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Учите этому своих малышей,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Не было, чтобы потом сожаления,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smtClean="0"/>
              <a:t>От страшных последствий, страданий детей!»</a:t>
            </a:r>
          </a:p>
        </p:txBody>
      </p:sp>
      <p:pic>
        <p:nvPicPr>
          <p:cNvPr id="12291" name="Picture 4" descr="C:\Documents and Settings\Элемент\Рабочий стол\ГИБДД\100_39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63" y="3786188"/>
            <a:ext cx="3305175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C:\Documents and Settings\Элемент\Рабочий стол\ГИБДД\100_39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3786188"/>
            <a:ext cx="3400425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297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12788" y="500062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Улица прекрасна, но порой опасна.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Правила учите – жизнью дорожите!</a:t>
            </a:r>
          </a:p>
        </p:txBody>
      </p:sp>
      <p:pic>
        <p:nvPicPr>
          <p:cNvPr id="13316" name="Picture 4" descr="C:\Documents and Settings\Элемент\Рабочий стол\ГИБДД\100_3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500" y="642938"/>
            <a:ext cx="6034088" cy="43576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1025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sz="4800" smtClean="0"/>
              <a:t>Спасибо за внимание!</a:t>
            </a:r>
          </a:p>
        </p:txBody>
      </p:sp>
      <p:pic>
        <p:nvPicPr>
          <p:cNvPr id="14339" name="Picture 4" descr="C:\Documents and Settings\Элемент\Рабочий стол\148072_(10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8788" y="2500313"/>
            <a:ext cx="352425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001713" y="785813"/>
            <a:ext cx="6784975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Обсуждаем с детьми ситуации разные,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Чтоб разобраться они могли,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Где есть опасные, а где безопасные,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От них уберечься, где надо смогли.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sz="4400" smtClean="0"/>
          </a:p>
        </p:txBody>
      </p:sp>
      <p:pic>
        <p:nvPicPr>
          <p:cNvPr id="4099" name="Picture 4" descr="C:\Documents and Settings\Элемент\Рабочий стол\ГИБДД\100_39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88" y="2714625"/>
            <a:ext cx="4665662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171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3"/>
          <p:cNvSpPr>
            <a:spLocks noGrp="1"/>
          </p:cNvSpPr>
          <p:nvPr>
            <p:ph idx="1"/>
          </p:nvPr>
        </p:nvSpPr>
        <p:spPr>
          <a:xfrm>
            <a:off x="1143000" y="714375"/>
            <a:ext cx="7543800" cy="2286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В настольные игры дети играют,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Знаки дорожные, переход, светофор.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Внимательно смотрят и изучают,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Чтоб крепко запомнить весь этот набор.</a:t>
            </a:r>
          </a:p>
          <a:p>
            <a:pPr eaLnBrk="1" hangingPunct="1"/>
            <a:endParaRPr lang="ru-RU" smtClean="0"/>
          </a:p>
        </p:txBody>
      </p:sp>
      <p:pic>
        <p:nvPicPr>
          <p:cNvPr id="5123" name="Picture 6" descr="C:\Documents and Settings\Элемент\Рабочий стол\ГИБДД\100_39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2714625"/>
            <a:ext cx="3592512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C:\Documents and Settings\Элемент\Рабочий стол\ГИБДД\100_39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2714625"/>
            <a:ext cx="361950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047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286000" y="714375"/>
            <a:ext cx="6400800" cy="2643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Едут машины по главной дороге,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А за порядком инспектор следит,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Мимо его очень строгого ока,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Нарушить правила никто не спешит.</a:t>
            </a:r>
          </a:p>
        </p:txBody>
      </p:sp>
      <p:pic>
        <p:nvPicPr>
          <p:cNvPr id="6147" name="Picture 4" descr="C:\Documents and Settings\Элемент\Рабочий стол\ГИБДД\100_39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2571750"/>
            <a:ext cx="514350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203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1071563" y="714375"/>
            <a:ext cx="7615237" cy="1828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А вот нарушитель с коляской бежит.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Он торопился наверно куда-то.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Если так кто-то из вас поспешит,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Будут последствия страшны, ребята.</a:t>
            </a:r>
          </a:p>
        </p:txBody>
      </p:sp>
      <p:pic>
        <p:nvPicPr>
          <p:cNvPr id="7171" name="Picture 2" descr="C:\Documents and Settings\Элемент\Рабочий стол\ГИБДД\100_39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2463800"/>
            <a:ext cx="500062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36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1500188" y="857250"/>
            <a:ext cx="6429375" cy="17859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Постовой и светофор - помощники главные,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На дорогах с давних пор, оба очень славные,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Ведь без них не обойтись людям и машинам,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Берегут они нам жизнь, что так необходимо!</a:t>
            </a:r>
          </a:p>
        </p:txBody>
      </p:sp>
      <p:pic>
        <p:nvPicPr>
          <p:cNvPr id="8195" name="Picture 2" descr="C:\Documents and Settings\Элемент\Рабочий стол\ГИБДД\100_39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2857500"/>
            <a:ext cx="43815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344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214438" y="785813"/>
            <a:ext cx="6686550" cy="23288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Изучили дети правила,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На экскурсию пошли,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Ничего не нарушали мы,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2400" smtClean="0"/>
              <a:t>И по «Зебре», строго шли!</a:t>
            </a:r>
          </a:p>
        </p:txBody>
      </p:sp>
      <p:pic>
        <p:nvPicPr>
          <p:cNvPr id="9219" name="Picture 2" descr="C:\Documents and Settings\Элемент\Рабочий стол\ГИБДД\100_39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928688"/>
            <a:ext cx="3116262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Documents and Settings\Элемент\Рабочий стол\ГИБДД\100_39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75" y="3357563"/>
            <a:ext cx="3500438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093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284288" y="857250"/>
            <a:ext cx="6831012" cy="16859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Еду, еду на машине,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Не задержите меня,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Ничего я не нарушил,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Знаю правила, друзья!</a:t>
            </a:r>
          </a:p>
        </p:txBody>
      </p:sp>
      <p:pic>
        <p:nvPicPr>
          <p:cNvPr id="10243" name="Picture 4" descr="C:\Documents and Settings\Элемент\Рабочий стол\ГИБДД\100_39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8" y="2786063"/>
            <a:ext cx="4094162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375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428875" y="714375"/>
            <a:ext cx="5686425" cy="19288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Пешеходы друг за другом,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Переходят переход,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Не по кругу, а по «Зебре»,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smtClean="0"/>
              <a:t>Строго движется народ!</a:t>
            </a:r>
          </a:p>
          <a:p>
            <a:endParaRPr lang="ru-RU" smtClean="0"/>
          </a:p>
        </p:txBody>
      </p:sp>
      <p:pic>
        <p:nvPicPr>
          <p:cNvPr id="11267" name="Picture 4" descr="C:\Documents and Settings\Элемент\Рабочий стол\ГИБДД\100_39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0" y="2571750"/>
            <a:ext cx="4973638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219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270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Тема Office</vt:lpstr>
      <vt:lpstr>«Правил дорожных на свете немало, все бы их выучить нам не мешало!»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Улица прекрасна, но порой опасна. Правила учите – жизнью дорожите!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AnyKey</cp:lastModifiedBy>
  <cp:revision>49</cp:revision>
  <dcterms:created xsi:type="dcterms:W3CDTF">2013-01-21T15:55:50Z</dcterms:created>
  <dcterms:modified xsi:type="dcterms:W3CDTF">2014-03-22T13:06:09Z</dcterms:modified>
</cp:coreProperties>
</file>