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7" r:id="rId6"/>
    <p:sldId id="288" r:id="rId7"/>
    <p:sldId id="285" r:id="rId8"/>
    <p:sldId id="290" r:id="rId9"/>
    <p:sldId id="28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20C4-C542-403F-88EC-B1A539E56CD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D124-E5F1-45E5-8A0B-BA7C5B19D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5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40A8-86B0-42F9-B580-A71FA087A40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552F-722F-45DB-BBA0-2F440252C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0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7E1E-E2E9-47EA-B950-8A2C3B110C0D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FA24-4263-4970-B56B-CB7C11EB1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9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58A1-D70D-48C5-9496-FCD8BF7B0D1C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D00A-4DDF-47ED-807C-A1EF5A85C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625A-21E9-43AC-88A6-DBB58322A9EE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9AE8-C165-49B4-9D87-3D7D0E89B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5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B8CB-60CA-4C5C-A4D8-3612471092B9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B778-71AB-4719-9269-7F6BA8E93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8929-FF59-48A7-A975-0266DA82F456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D323-7543-454F-BE8F-8091D2A09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4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A773-922C-483C-B025-AE281F4EE386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47CB-3545-494E-90CA-4B26C8B17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3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CE35-C200-48EA-892C-159B9E4E5548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C620-4CEE-4276-A352-DFE4B1FE1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5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FD47-01C1-48C4-B6E7-6A0C4B58A192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EC62-21C1-4469-AE78-0CEBFB408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07B5-6291-4574-93CD-0A1DF6600038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CF92-23AA-4F49-87C8-0AD085B65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3CC46-8653-471C-8977-07F97DB69FA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3392A-A7E7-4725-8B72-7E5B1B1DF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b7b75af84e8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42875"/>
            <a:ext cx="9572625" cy="732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7" descr="81697cdb209b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BFBF6"/>
              </a:clrFrom>
              <a:clrTo>
                <a:srgbClr val="FB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714875"/>
            <a:ext cx="13573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alt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altLang="ru-RU" sz="4800" dirty="0" smtClean="0">
              <a:solidFill>
                <a:srgbClr val="0070C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416824" cy="44420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ДИДАКТИЧЕСКИХ ИГР  В РАБОТЕ С ДЕТЬМИ С ОНР</a:t>
            </a:r>
            <a:endParaRPr lang="ru-RU" sz="6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800" dirty="0">
                <a:solidFill>
                  <a:srgbClr val="7030A0"/>
                </a:solidFill>
              </a:rPr>
              <a:t>«Игра есть потребность растущего детского организма... Игра для них — учеба, игра для них — труд, игра для них — серьезная форма </a:t>
            </a:r>
            <a:r>
              <a:rPr lang="ru-RU" altLang="ru-RU" sz="2800" dirty="0" smtClean="0">
                <a:solidFill>
                  <a:srgbClr val="7030A0"/>
                </a:solidFill>
              </a:rPr>
              <a:t>воспитания»</a:t>
            </a:r>
          </a:p>
          <a:p>
            <a:pPr marL="0" indent="0" algn="just">
              <a:buNone/>
            </a:pPr>
            <a:r>
              <a:rPr lang="ru-RU" altLang="ru-RU" sz="2800" dirty="0" smtClean="0">
                <a:solidFill>
                  <a:srgbClr val="7030A0"/>
                </a:solidFill>
              </a:rPr>
              <a:t>                                                                        Н.К</a:t>
            </a:r>
            <a:r>
              <a:rPr lang="ru-RU" altLang="ru-RU" sz="2800" dirty="0">
                <a:solidFill>
                  <a:srgbClr val="7030A0"/>
                </a:solidFill>
              </a:rPr>
              <a:t>. Крупская </a:t>
            </a:r>
          </a:p>
          <a:p>
            <a:pPr marL="0" indent="0" algn="just">
              <a:buNone/>
            </a:pPr>
            <a:r>
              <a:rPr lang="ru-RU" altLang="ru-RU" sz="2800" dirty="0">
                <a:solidFill>
                  <a:srgbClr val="7030A0"/>
                </a:solidFill>
              </a:rPr>
              <a:t>«У ребенка есть страсть к игре, и надо её удовлетворять. Надо не только дать ему время поиграть, но надо пропитать этой игрой всю его жизнь. Вся его жизнь — это </a:t>
            </a:r>
            <a:r>
              <a:rPr lang="ru-RU" altLang="ru-RU" sz="2800" dirty="0" smtClean="0">
                <a:solidFill>
                  <a:srgbClr val="7030A0"/>
                </a:solidFill>
              </a:rPr>
              <a:t>игра»</a:t>
            </a:r>
          </a:p>
          <a:p>
            <a:pPr marL="0" indent="0" algn="r">
              <a:buNone/>
            </a:pPr>
            <a:r>
              <a:rPr lang="ru-RU" altLang="ru-RU" sz="2800" dirty="0" smtClean="0">
                <a:solidFill>
                  <a:srgbClr val="7030A0"/>
                </a:solidFill>
              </a:rPr>
              <a:t>А.С</a:t>
            </a:r>
            <a:r>
              <a:rPr lang="ru-RU" altLang="ru-RU" sz="2800" dirty="0">
                <a:solidFill>
                  <a:srgbClr val="7030A0"/>
                </a:solidFill>
              </a:rPr>
              <a:t>. Макаренко.</a:t>
            </a:r>
          </a:p>
          <a:p>
            <a:pPr marL="0" indent="0" algn="just">
              <a:buNone/>
            </a:pPr>
            <a:r>
              <a:rPr lang="ru-RU" altLang="ru-RU" sz="2800" dirty="0">
                <a:solidFill>
                  <a:srgbClr val="7030A0"/>
                </a:solidFill>
              </a:rPr>
              <a:t>«Игра порождает радость, свободу, довольство, покой в себе и около себя, мир с миром</a:t>
            </a:r>
            <a:r>
              <a:rPr lang="ru-RU" altLang="ru-RU" sz="2800" dirty="0" smtClean="0">
                <a:solidFill>
                  <a:srgbClr val="7030A0"/>
                </a:solidFill>
              </a:rPr>
              <a:t>».</a:t>
            </a:r>
            <a:endParaRPr lang="ru-RU" altLang="ru-RU" sz="2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altLang="ru-RU" sz="2800" dirty="0" smtClean="0">
                <a:solidFill>
                  <a:srgbClr val="7030A0"/>
                </a:solidFill>
              </a:rPr>
              <a:t>                                                              Фридрих Фребель</a:t>
            </a:r>
            <a:endParaRPr lang="ru-RU" altLang="ru-RU" sz="2800" dirty="0">
              <a:solidFill>
                <a:srgbClr val="7030A0"/>
              </a:solidFill>
            </a:endParaRPr>
          </a:p>
          <a:p>
            <a:pPr algn="ctr"/>
            <a:endParaRPr lang="ru-RU" altLang="ru-RU" sz="11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960440"/>
          </a:xfrm>
        </p:spPr>
        <p:txBody>
          <a:bodyPr/>
          <a:lstStyle/>
          <a:p>
            <a:r>
              <a:rPr lang="ru-RU" alt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Игры, </a:t>
            </a:r>
            <a:br>
              <a:rPr lang="ru-RU" alt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которые играем мы и наши дети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162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Игры на развитие мелкой моторики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Игра-забава </a:t>
            </a:r>
            <a:r>
              <a:rPr lang="ru-RU" sz="2400" b="1" u="sng" dirty="0">
                <a:solidFill>
                  <a:srgbClr val="7030A0"/>
                </a:solidFill>
              </a:rPr>
              <a:t>"Поймай мышку" (2 </a:t>
            </a:r>
            <a:r>
              <a:rPr lang="ru-RU" sz="2400" b="1" u="sng" dirty="0" smtClean="0">
                <a:solidFill>
                  <a:srgbClr val="7030A0"/>
                </a:solidFill>
              </a:rPr>
              <a:t>мышки) </a:t>
            </a:r>
          </a:p>
          <a:p>
            <a:pPr marL="0" indent="0">
              <a:buNone/>
            </a:pPr>
            <a:endParaRPr lang="ru-RU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Пособие для детей, начиная с 4-х лет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Цель. Развивать моторику и координацию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обеих </a:t>
            </a:r>
            <a:r>
              <a:rPr lang="ru-RU" sz="2000" dirty="0">
                <a:solidFill>
                  <a:srgbClr val="7030A0"/>
                </a:solidFill>
              </a:rPr>
              <a:t>рук ребенка; воспитывать усидчивость.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Материал: две игрушки мышки, цветные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веревочки</a:t>
            </a:r>
            <a:r>
              <a:rPr lang="ru-RU" sz="2000" dirty="0">
                <a:solidFill>
                  <a:srgbClr val="7030A0"/>
                </a:solidFill>
              </a:rPr>
              <a:t>, палочки.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Использование. Мышка бежит по веревочке, кто быстрее накрутит веревочку на палочку, тот первым поймает мышку. Почувствуйте себя доброй кошкой - просто играйте с мышкой, и как поймаете, отпускайте ее. Длину шнурка можно регулировать в зависимости от возраста ребенка. 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maaam.ru/upload/blogs/7798bbe42a2d572edf58ed5a9c6f081a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78426"/>
            <a:ext cx="248907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4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Игра «Лабиринты»</a:t>
            </a:r>
          </a:p>
          <a:p>
            <a:pPr marL="0" indent="0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Пособие </a:t>
            </a:r>
            <a:r>
              <a:rPr lang="ru-RU" sz="2400" dirty="0">
                <a:solidFill>
                  <a:srgbClr val="7030A0"/>
                </a:solidFill>
              </a:rPr>
              <a:t>для детей, начиная с 4-х лет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</a:rPr>
              <a:t>Цель. Развитие мелкой моторики пальцев рук и координации движения, ловкости и настойчивости.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</a:rPr>
              <a:t>Материал: ткань, бусины.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</a:rPr>
              <a:t>Использование. Следуя выбранной схеме, ребенок перемещает бусины при помощи пальчиков по лабиринту. </a:t>
            </a:r>
          </a:p>
          <a:p>
            <a:pPr marL="0" indent="0">
              <a:buNone/>
            </a:pP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maaam.ru/upload/blogs/7f8de1da4c47b34bbda90d15b1324824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169021" cy="158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aaam.ru/upload/blogs/ca36eb9a7c5f758dbf52842c96d35f7e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75438"/>
            <a:ext cx="2139876" cy="1585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5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Игра </a:t>
            </a:r>
            <a:r>
              <a:rPr lang="ru-RU" sz="2400" b="1" u="sng" dirty="0">
                <a:solidFill>
                  <a:srgbClr val="7030A0"/>
                </a:solidFill>
              </a:rPr>
              <a:t>«Нарисуй картинку» (Рисование </a:t>
            </a:r>
            <a:r>
              <a:rPr lang="ru-RU" sz="2400" b="1" u="sng" dirty="0" smtClean="0">
                <a:solidFill>
                  <a:srgbClr val="7030A0"/>
                </a:solidFill>
              </a:rPr>
              <a:t>цветными камушками</a:t>
            </a:r>
            <a:r>
              <a:rPr lang="ru-RU" sz="2400" b="1" u="sng" dirty="0">
                <a:solidFill>
                  <a:srgbClr val="7030A0"/>
                </a:solidFill>
              </a:rPr>
              <a:t>)</a:t>
            </a:r>
            <a:r>
              <a:rPr lang="ru-RU" sz="2000" dirty="0" smtClean="0">
                <a:solidFill>
                  <a:srgbClr val="7030A0"/>
                </a:solidFill>
              </a:rPr>
              <a:t>  </a:t>
            </a:r>
            <a:endParaRPr lang="ru-R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Пособие </a:t>
            </a:r>
            <a:r>
              <a:rPr lang="ru-RU" sz="2000" dirty="0">
                <a:solidFill>
                  <a:srgbClr val="7030A0"/>
                </a:solidFill>
              </a:rPr>
              <a:t>для детей, начиная с 4-х лет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Цель. Развитие мелкой моторики пальцев рук, внимания, мышления, воображения; воспитывать аккуратность, усидчивость.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Материал: цветные камушки для аквариума, картинки с рисунками.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Использование. Перекладывание камешков из одной ёмкости в другую. Кроме этого, детям очень правится выкладывать из камешков различные узоры, как самостоятельно, что развиваем воображение, так и по контуру. Для развития мышления, цветные камешки можно использовать в виде игры «Продолжи ряд» или «Собери бусы по образцу»</a:t>
            </a:r>
          </a:p>
          <a:p>
            <a:pPr marL="0" indent="0">
              <a:buNone/>
            </a:pP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maaam.ru/upload/blogs/6e7a2fc3cc8f6029a88dbc60128ba53f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3" y="1430318"/>
            <a:ext cx="2016224" cy="152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aaam.ru/upload/blogs/136ab1a3e190b8c8a8217d28ba91f674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50925"/>
            <a:ext cx="2232248" cy="160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aaam.ru/upload/blogs/c1dd92d6557bee29d9d94541e79f1e4c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42285"/>
            <a:ext cx="2520280" cy="181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3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Игры для развития фонематического восприятия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u="sng" dirty="0">
                <a:solidFill>
                  <a:srgbClr val="7030A0"/>
                </a:solidFill>
              </a:rPr>
              <a:t>Игра </a:t>
            </a:r>
            <a:r>
              <a:rPr lang="ru-RU" sz="2400" b="1" u="sng" dirty="0" smtClean="0">
                <a:solidFill>
                  <a:srgbClr val="7030A0"/>
                </a:solidFill>
              </a:rPr>
              <a:t>«Грамотейка»</a:t>
            </a:r>
          </a:p>
          <a:p>
            <a:pPr marL="0" lvl="0" indent="0">
              <a:buNone/>
            </a:pPr>
            <a:endParaRPr lang="ru-RU" sz="2400" b="1" u="sng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Пособие для детей, 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начиная с 6 лет</a:t>
            </a:r>
            <a:endParaRPr lang="ru-RU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</a:rPr>
              <a:t>Цель. </a:t>
            </a:r>
            <a:r>
              <a:rPr lang="ru-RU" sz="1800" dirty="0" smtClean="0">
                <a:solidFill>
                  <a:srgbClr val="7030A0"/>
                </a:solidFill>
              </a:rPr>
              <a:t>Учить </a:t>
            </a:r>
            <a:r>
              <a:rPr lang="ru-RU" sz="1800" dirty="0">
                <a:solidFill>
                  <a:srgbClr val="7030A0"/>
                </a:solidFill>
              </a:rPr>
              <a:t>находить заданный звук в слове,  опираясь на громкое проговаривание, узнавать в словах твердые и мягкие согласные звуки;  закреплять умение составлять слоги и читать их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Материал</a:t>
            </a:r>
            <a:r>
              <a:rPr lang="ru-RU" sz="1800" dirty="0">
                <a:solidFill>
                  <a:srgbClr val="7030A0"/>
                </a:solidFill>
              </a:rPr>
              <a:t>: крышка пластмассовая, оправа от очков, </a:t>
            </a:r>
            <a:r>
              <a:rPr lang="ru-RU" sz="1800" dirty="0" smtClean="0">
                <a:solidFill>
                  <a:srgbClr val="7030A0"/>
                </a:solidFill>
              </a:rPr>
              <a:t>карточки с предметными картинками, буквы</a:t>
            </a:r>
            <a:r>
              <a:rPr lang="ru-RU" sz="18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</a:rPr>
              <a:t>Использование. 1 вариант. Найди нужный звук в слове. Дети на карточке с предметными картинками находят изображения, в названиях которых есть заданный звук. (Под очки вставляем карточку с картинкой и карточку с буквами). 2вариант. Составление слогов. Для этого варианта нужны карточки с гласными и согласными буквами.</a:t>
            </a:r>
            <a:endParaRPr lang="ru-RU" dirty="0"/>
          </a:p>
        </p:txBody>
      </p:sp>
      <p:pic>
        <p:nvPicPr>
          <p:cNvPr id="3074" name="Picture 2" descr="C:\Users\User\Desktop\фото\P171013_07.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15" y="1433081"/>
            <a:ext cx="2237516" cy="16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P171013_07.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33081"/>
            <a:ext cx="2302901" cy="17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7030A0"/>
                </a:solidFill>
              </a:rPr>
              <a:t>Игра «Определи, какой звук есть в слове»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Пособие </a:t>
            </a:r>
            <a:r>
              <a:rPr lang="ru-RU" sz="2000" dirty="0">
                <a:solidFill>
                  <a:srgbClr val="7030A0"/>
                </a:solidFill>
              </a:rPr>
              <a:t>для детей, начиная с </a:t>
            </a:r>
            <a:r>
              <a:rPr lang="ru-RU" sz="2000" dirty="0" smtClean="0">
                <a:solidFill>
                  <a:srgbClr val="7030A0"/>
                </a:solidFill>
              </a:rPr>
              <a:t>5 лет</a:t>
            </a:r>
            <a:r>
              <a:rPr lang="ru-RU" sz="2000" b="1" u="sng" dirty="0">
                <a:solidFill>
                  <a:srgbClr val="7030A0"/>
                </a:solidFill>
              </a:rPr>
              <a:t/>
            </a:r>
            <a:br>
              <a:rPr lang="ru-RU" sz="2000" b="1" u="sng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Цель: дифференциация звуков в словах, развитие мелкой моторики.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Материал: карточки с предметными картинками, цветные шнурки ( синий-твердый звук, зеленый-мягкий звук).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Использование</a:t>
            </a:r>
            <a:r>
              <a:rPr lang="ru-RU" sz="2000" dirty="0">
                <a:solidFill>
                  <a:srgbClr val="7030A0"/>
                </a:solidFill>
              </a:rPr>
              <a:t>. Дети на карточке с предметными картинками находят изображения, в названиях которых есть заданный звук, и </a:t>
            </a:r>
            <a:r>
              <a:rPr lang="ru-RU" sz="2000" dirty="0" smtClean="0">
                <a:solidFill>
                  <a:srgbClr val="7030A0"/>
                </a:solidFill>
              </a:rPr>
              <a:t>«пришнуровывают»  карточку.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I:\Pictures\P100913_16.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b="13426"/>
          <a:stretch/>
        </p:blipFill>
        <p:spPr bwMode="auto">
          <a:xfrm>
            <a:off x="683568" y="980728"/>
            <a:ext cx="3456384" cy="23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фото\P011113_13.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91" y="980728"/>
            <a:ext cx="3096344" cy="23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 ЗА ВНИМАНИЕ!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6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398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Презентация PowerPoint</vt:lpstr>
      <vt:lpstr>Игры,  в которые играем мы и наши дети </vt:lpstr>
      <vt:lpstr>Игры на развитие мелкой моторики</vt:lpstr>
      <vt:lpstr>Презентация PowerPoint</vt:lpstr>
      <vt:lpstr>Презентация PowerPoint</vt:lpstr>
      <vt:lpstr>Игры для развития фонематического восприятия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Пользователь Windows</cp:lastModifiedBy>
  <cp:revision>65</cp:revision>
  <dcterms:created xsi:type="dcterms:W3CDTF">2011-10-11T01:20:58Z</dcterms:created>
  <dcterms:modified xsi:type="dcterms:W3CDTF">2013-11-16T09:50:39Z</dcterms:modified>
</cp:coreProperties>
</file>