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C82D-217D-42B1-A4D3-9B13167BC975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D72E-C1EE-4CA9-BF7C-7A986BF5A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C82D-217D-42B1-A4D3-9B13167BC975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D72E-C1EE-4CA9-BF7C-7A986BF5A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C82D-217D-42B1-A4D3-9B13167BC975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D72E-C1EE-4CA9-BF7C-7A986BF5A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C82D-217D-42B1-A4D3-9B13167BC975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D72E-C1EE-4CA9-BF7C-7A986BF5A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C82D-217D-42B1-A4D3-9B13167BC975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D72E-C1EE-4CA9-BF7C-7A986BF5A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C82D-217D-42B1-A4D3-9B13167BC975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D72E-C1EE-4CA9-BF7C-7A986BF5A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C82D-217D-42B1-A4D3-9B13167BC975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D72E-C1EE-4CA9-BF7C-7A986BF5A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C82D-217D-42B1-A4D3-9B13167BC975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D72E-C1EE-4CA9-BF7C-7A986BF5A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C82D-217D-42B1-A4D3-9B13167BC975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D72E-C1EE-4CA9-BF7C-7A986BF5A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C82D-217D-42B1-A4D3-9B13167BC975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D72E-C1EE-4CA9-BF7C-7A986BF5A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C82D-217D-42B1-A4D3-9B13167BC975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D72E-C1EE-4CA9-BF7C-7A986BF5A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CC82D-217D-42B1-A4D3-9B13167BC975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ED72E-C1EE-4CA9-BF7C-7A986BF5A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Шаблон (фон) презентации &quot;Олимпийский. Олимпиада в Сочи-2014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2214554"/>
            <a:ext cx="6858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2"/>
                </a:solidFill>
              </a:rPr>
              <a:t>Презентация на тему:</a:t>
            </a:r>
          </a:p>
          <a:p>
            <a:pPr algn="ctr"/>
            <a:r>
              <a:rPr lang="ru-RU" sz="3600" b="1" i="1" dirty="0" smtClean="0">
                <a:solidFill>
                  <a:schemeClr val="bg2"/>
                </a:solidFill>
              </a:rPr>
              <a:t>« Талисманы Олимпийских игр-</a:t>
            </a:r>
          </a:p>
          <a:p>
            <a:pPr algn="ctr"/>
            <a:r>
              <a:rPr lang="ru-RU" sz="3600" b="1" i="1" dirty="0" smtClean="0">
                <a:solidFill>
                  <a:schemeClr val="bg2"/>
                </a:solidFill>
              </a:rPr>
              <a:t>Сочи -2014г» </a:t>
            </a:r>
            <a:endParaRPr lang="ru-RU" sz="3600" b="1" i="1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4000504"/>
            <a:ext cx="41434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МДОУ,д</a:t>
            </a:r>
            <a:r>
              <a:rPr lang="ru-RU" sz="2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/с «Березка»Саратовской обл.пос. Заволжский»</a:t>
            </a:r>
          </a:p>
          <a:p>
            <a:pPr algn="ctr"/>
            <a:r>
              <a:rPr lang="ru-RU" sz="2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воспитатель </a:t>
            </a:r>
            <a:r>
              <a:rPr lang="ru-RU" sz="28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Ямкова</a:t>
            </a:r>
            <a:r>
              <a:rPr lang="ru-RU" sz="2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Т.Д.</a:t>
            </a:r>
          </a:p>
          <a:p>
            <a:pPr algn="ctr"/>
            <a:endParaRPr lang="ru-RU" sz="2800" b="1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kolyan.net/uploads/posts/2008-11/thumbs/1226840649_1200_1600_vet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2" name="Picture 6" descr="http://www.nmosk-lib.ru/upload/images/sobitija/tal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500042"/>
            <a:ext cx="6072230" cy="3214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3857628"/>
            <a:ext cx="628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Желаем всем наград!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Желаем всем побед!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Пускай сияет всем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Олимпиады свет!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Радуга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http://www.nvspb.ru/photo/33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43404" cy="2786082"/>
          </a:xfrm>
          <a:prstGeom prst="rect">
            <a:avLst/>
          </a:prstGeom>
          <a:noFill/>
        </p:spPr>
      </p:pic>
      <p:pic>
        <p:nvPicPr>
          <p:cNvPr id="8" name="Picture 8" descr="http://i.sunhome.ru/foto/57/kandidati-v-talismani-olimpiadi-2014-v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929190" y="3357562"/>
            <a:ext cx="4000528" cy="3000396"/>
          </a:xfrm>
          <a:prstGeom prst="rect">
            <a:avLst/>
          </a:prstGeom>
          <a:noFill/>
        </p:spPr>
      </p:pic>
      <p:pic>
        <p:nvPicPr>
          <p:cNvPr id="17410" name="Picture 2" descr="http://postdaily.ru/wp-content/uploads/2013/07/392576_olimpiada-v-londone_1600x1200_www.GdeFon.ru_-620x3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0"/>
            <a:ext cx="2214546" cy="264320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43438" y="0"/>
            <a:ext cx="20717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8-летняя Аня </a:t>
            </a:r>
            <a:r>
              <a:rPr lang="ru-RU" b="1" i="1" dirty="0" err="1" smtClean="0">
                <a:solidFill>
                  <a:srgbClr val="7030A0"/>
                </a:solidFill>
              </a:rPr>
              <a:t>Жилинская</a:t>
            </a:r>
            <a:r>
              <a:rPr lang="ru-RU" b="1" i="1" dirty="0" smtClean="0">
                <a:solidFill>
                  <a:srgbClr val="7030A0"/>
                </a:solidFill>
              </a:rPr>
              <a:t> – победительница конкурса идей талисманов XXII Олимпийских и XI </a:t>
            </a:r>
            <a:r>
              <a:rPr lang="ru-RU" b="1" i="1" dirty="0" err="1" smtClean="0">
                <a:solidFill>
                  <a:srgbClr val="7030A0"/>
                </a:solidFill>
              </a:rPr>
              <a:t>Паралимпийских</a:t>
            </a:r>
            <a:r>
              <a:rPr lang="ru-RU" b="1" i="1" dirty="0" smtClean="0">
                <a:solidFill>
                  <a:srgbClr val="7030A0"/>
                </a:solidFill>
              </a:rPr>
              <a:t> зимних игр в </a:t>
            </a:r>
            <a:r>
              <a:rPr lang="ru-RU" b="1" i="1" dirty="0" err="1" smtClean="0">
                <a:solidFill>
                  <a:srgbClr val="7030A0"/>
                </a:solidFill>
              </a:rPr>
              <a:t>Сочи,является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атором</a:t>
            </a:r>
            <a:r>
              <a:rPr lang="ru-RU" b="1" i="1" dirty="0" smtClean="0">
                <a:solidFill>
                  <a:srgbClr val="7030A0"/>
                </a:solidFill>
              </a:rPr>
              <a:t> талисмана «Снежинки»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3214686"/>
            <a:ext cx="371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Снежинка прилетела на Землю на ледяной комете. У нее очень светлая кожа и выглядит она как кристаллик снега. Она очень любит танцевать, поэтому ее любимыми видами спорта стали коньки и фристайл – ведь на них можно также легко летать и кружиться вместе с другими снежинками!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адуга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6858000"/>
          </a:xfrm>
          <a:prstGeom prst="rect">
            <a:avLst/>
          </a:prstGeom>
          <a:noFill/>
        </p:spPr>
      </p:pic>
      <p:sp>
        <p:nvSpPr>
          <p:cNvPr id="16386" name="AutoShape 2" descr="http://img1.1tv.ru/imgsize480x360/PR201102262055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://img1.1tv.ru/imgsize480x360/PR201102262055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http://img1.1tv.ru/imgsize480x360/PR201102262055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38"/>
            <a:ext cx="4572000" cy="3429001"/>
          </a:xfrm>
          <a:prstGeom prst="rect">
            <a:avLst/>
          </a:prstGeom>
          <a:noFill/>
        </p:spPr>
      </p:pic>
      <p:pic>
        <p:nvPicPr>
          <p:cNvPr id="16392" name="Picture 8" descr="http://anvikm.ru/wp-content/uploads/2013/03/%D0%9C%D0%B8%D1%88%D0%BA%D0%B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214686"/>
            <a:ext cx="3286148" cy="31670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57818" y="3714752"/>
            <a:ext cx="32861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Я – МИШКА ОЛИМПИЙСКИЙ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Желаю от души :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Чтоб штанги поднимали,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Толкали в даль ядро,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На ринге в поединке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Нам тоже повезло!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Среди тяжеловесов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Нам равных просто нет!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И от меня, от МИШКИ,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Всем пламенный привет!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6394" name="Picture 10" descr="http://postdaily.ru/wp-content/uploads/2013/07/392576_olimpiada-v-londone_1600x1200_www.GdeFon.ru_-620x3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-285776"/>
            <a:ext cx="2000232" cy="235745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714876" y="500042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Олег Сердечный, автор талисмана мишки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адуга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72066" y="1000109"/>
            <a:ext cx="35719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7030A0"/>
                </a:solidFill>
              </a:rPr>
              <a:t>Я – ЗАЙЧИК –ПОБЕГАЙЧИК под елочкой скачу</a:t>
            </a:r>
          </a:p>
          <a:p>
            <a:r>
              <a:rPr lang="ru-RU" sz="2000" b="1" i="1" dirty="0">
                <a:solidFill>
                  <a:srgbClr val="7030A0"/>
                </a:solidFill>
              </a:rPr>
              <a:t>На ОЛИМПИАДУ в СОЧИ спортсменов провожу</a:t>
            </a:r>
          </a:p>
          <a:p>
            <a:r>
              <a:rPr lang="ru-RU" sz="2000" b="1" i="1" dirty="0">
                <a:solidFill>
                  <a:srgbClr val="7030A0"/>
                </a:solidFill>
              </a:rPr>
              <a:t>- Больших успехов в спорте! - в напутствие скажу.</a:t>
            </a:r>
          </a:p>
          <a:p>
            <a:r>
              <a:rPr lang="ru-RU" sz="2000" b="1" i="1" dirty="0">
                <a:solidFill>
                  <a:srgbClr val="7030A0"/>
                </a:solidFill>
              </a:rPr>
              <a:t>- Прыгучести рекордной: в длину и в высоту,</a:t>
            </a:r>
          </a:p>
          <a:p>
            <a:r>
              <a:rPr lang="ru-RU" sz="2000" b="1" i="1" dirty="0">
                <a:solidFill>
                  <a:srgbClr val="7030A0"/>
                </a:solidFill>
              </a:rPr>
              <a:t>Забегов самых быстрых, спортивную ходьбу.</a:t>
            </a:r>
          </a:p>
          <a:p>
            <a:r>
              <a:rPr lang="ru-RU" sz="2000" b="1" i="1" dirty="0">
                <a:solidFill>
                  <a:srgbClr val="7030A0"/>
                </a:solidFill>
              </a:rPr>
              <a:t>Всем прыгунам – прыгучесть я заячью отдам,</a:t>
            </a:r>
          </a:p>
          <a:p>
            <a:r>
              <a:rPr lang="ru-RU" sz="2000" b="1" i="1" dirty="0">
                <a:solidFill>
                  <a:srgbClr val="7030A0"/>
                </a:solidFill>
              </a:rPr>
              <a:t>В забегах на дистанции не будет равных нам!</a:t>
            </a:r>
          </a:p>
          <a:p>
            <a:r>
              <a:rPr lang="ru-RU" sz="2000" b="1" i="1" dirty="0">
                <a:solidFill>
                  <a:srgbClr val="7030A0"/>
                </a:solidFill>
              </a:rPr>
              <a:t>Заплывов самых быстрых, в заездах не догнать!</a:t>
            </a:r>
          </a:p>
          <a:p>
            <a:r>
              <a:rPr lang="ru-RU" sz="2000" b="1" i="1" dirty="0">
                <a:solidFill>
                  <a:srgbClr val="7030A0"/>
                </a:solidFill>
              </a:rPr>
              <a:t>И новые рекорды почаще совершать!!!</a:t>
            </a:r>
          </a:p>
        </p:txBody>
      </p:sp>
      <p:sp>
        <p:nvSpPr>
          <p:cNvPr id="19458" name="AutoShape 2" descr="http://anvikm.ru/wp-content/uploads/2013/03/%D0%97%D0%B0%D0%B9%D0%BA%D0%B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://anvikm.ru/wp-content/uploads/2013/03/%D0%97%D0%B0%D0%B9%D0%BA%D0%B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://anvikm.ru/wp-content/uploads/2013/03/%D0%97%D0%B0%D0%B9%D0%BA%D0%B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://anvikm.ru/wp-content/uploads/2013/03/%D0%97%D0%B0%D0%B9%D0%BA%D0%B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http://anvikm.ru/wp-content/uploads/2013/03/%D0%97%D0%B0%D0%B9%D0%BA%D0%B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8" name="AutoShape 12" descr="http://anvikm.ru/wp-content/uploads/2013/03/%D0%97%D0%B0%D0%B9%D0%BA%D0%B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0" name="AutoShape 14" descr="http://anvikm.ru/wp-content/uploads/2013/03/%D0%97%D0%B0%D0%B9%D0%BA%D0%B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72" name="Picture 16" descr="http://img1.1tv.ru/imgsize640x360/PR201102262056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9"/>
            <a:ext cx="4000528" cy="264320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42910" y="3071810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Сильвия Петрова ,автор талисмана Олимпийских игр в Сочи 2014г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9474" name="Picture 18" descr="http://ic.pics.livejournal.com/ignatenko_v/28280595/109398/109398_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929066"/>
            <a:ext cx="1714512" cy="1928826"/>
          </a:xfrm>
          <a:prstGeom prst="rect">
            <a:avLst/>
          </a:prstGeom>
          <a:noFill/>
        </p:spPr>
      </p:pic>
      <p:pic>
        <p:nvPicPr>
          <p:cNvPr id="19476" name="Picture 20" descr="http://postdaily.ru/wp-content/uploads/2013/07/392576_olimpiada-v-londone_1600x1200_www.GdeFon.ru_-620x3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929066"/>
            <a:ext cx="1785950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адуга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10284" y="79531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72198" y="2928934"/>
            <a:ext cx="27860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</a:rPr>
              <a:t>Я - смелый, шустрый, гибкий,</a:t>
            </a:r>
          </a:p>
          <a:p>
            <a:pPr algn="ctr"/>
            <a:r>
              <a:rPr lang="ru-RU" b="1" i="1" dirty="0">
                <a:solidFill>
                  <a:srgbClr val="7030A0"/>
                </a:solidFill>
              </a:rPr>
              <a:t>Проворный ЛЕОПАРД!</a:t>
            </a:r>
          </a:p>
          <a:p>
            <a:pPr algn="ctr"/>
            <a:r>
              <a:rPr lang="ru-RU" b="1" i="1" dirty="0">
                <a:solidFill>
                  <a:srgbClr val="7030A0"/>
                </a:solidFill>
              </a:rPr>
              <a:t>Желаю я спортсменам</a:t>
            </a:r>
          </a:p>
          <a:p>
            <a:pPr algn="ctr"/>
            <a:r>
              <a:rPr lang="ru-RU" b="1" i="1" dirty="0">
                <a:solidFill>
                  <a:srgbClr val="7030A0"/>
                </a:solidFill>
              </a:rPr>
              <a:t>Ни в чем не знать преград,</a:t>
            </a:r>
          </a:p>
          <a:p>
            <a:pPr algn="ctr"/>
            <a:r>
              <a:rPr lang="ru-RU" b="1" i="1" dirty="0">
                <a:solidFill>
                  <a:srgbClr val="7030A0"/>
                </a:solidFill>
              </a:rPr>
              <a:t>И «Сочинское « золото</a:t>
            </a:r>
          </a:p>
          <a:p>
            <a:pPr algn="ctr"/>
            <a:r>
              <a:rPr lang="ru-RU" b="1" i="1" dirty="0">
                <a:solidFill>
                  <a:srgbClr val="7030A0"/>
                </a:solidFill>
              </a:rPr>
              <a:t>В медалях все собрать!</a:t>
            </a:r>
          </a:p>
          <a:p>
            <a:pPr algn="ctr"/>
            <a:r>
              <a:rPr lang="ru-RU" b="1" i="1" dirty="0">
                <a:solidFill>
                  <a:srgbClr val="7030A0"/>
                </a:solidFill>
              </a:rPr>
              <a:t>Всю ловкость и сноровку</a:t>
            </a:r>
          </a:p>
          <a:p>
            <a:pPr algn="ctr"/>
            <a:r>
              <a:rPr lang="ru-RU" b="1" i="1" dirty="0">
                <a:solidFill>
                  <a:srgbClr val="7030A0"/>
                </a:solidFill>
              </a:rPr>
              <a:t>Во благо проявить</a:t>
            </a:r>
          </a:p>
          <a:p>
            <a:pPr algn="ctr"/>
            <a:r>
              <a:rPr lang="ru-RU" b="1" i="1" dirty="0">
                <a:solidFill>
                  <a:srgbClr val="7030A0"/>
                </a:solidFill>
              </a:rPr>
              <a:t>И множество рекордов</a:t>
            </a:r>
          </a:p>
          <a:p>
            <a:pPr algn="ctr"/>
            <a:r>
              <a:rPr lang="ru-RU" b="1" i="1" dirty="0">
                <a:solidFill>
                  <a:srgbClr val="7030A0"/>
                </a:solidFill>
              </a:rPr>
              <a:t>Вам новых совершить!</a:t>
            </a:r>
          </a:p>
        </p:txBody>
      </p:sp>
      <p:pic>
        <p:nvPicPr>
          <p:cNvPr id="18434" name="Picture 2" descr="http://nakhodka-online.ru/uploads/posts/2011-02/1298887890_384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4286280" cy="27146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48" y="3214686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О всемирных играх в Сочи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Рассказал им Леопард,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И они все дни и ночи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Состязаний чтут азарт.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18436" name="Picture 4" descr="http://anvikm.ru/wp-content/uploads/2013/03/%D0%9B%D0%B5%D0%BE%D0%BF%D0%B0%D1%80%D0%B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000372"/>
            <a:ext cx="1905000" cy="2667002"/>
          </a:xfrm>
          <a:prstGeom prst="rect">
            <a:avLst/>
          </a:prstGeom>
          <a:noFill/>
        </p:spPr>
      </p:pic>
      <p:pic>
        <p:nvPicPr>
          <p:cNvPr id="18438" name="Picture 6" descr="http://postdaily.ru/wp-content/uploads/2013/07/392576_olimpiada-v-londone_1600x1200_www.GdeFon.ru_-620x3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0"/>
            <a:ext cx="1571604" cy="185736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86380" y="642918"/>
            <a:ext cx="1928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• Вадим </a:t>
            </a:r>
            <a:r>
              <a:rPr lang="ru-RU" b="1" i="1" dirty="0" smtClean="0">
                <a:solidFill>
                  <a:srgbClr val="002060"/>
                </a:solidFill>
              </a:rPr>
              <a:t>Пак, автор </a:t>
            </a:r>
            <a:r>
              <a:rPr lang="ru-RU" b="1" i="1" dirty="0" smtClean="0">
                <a:solidFill>
                  <a:srgbClr val="002060"/>
                </a:solidFill>
              </a:rPr>
              <a:t>талисмана Олимпийских игр,Сочи-2014г.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адуга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http://postdaily.ru/wp-content/uploads/2013/07/392576_olimpiada-v-londone_1600x1200_www.GdeFon.ru_-620x3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0"/>
            <a:ext cx="1571604" cy="2357430"/>
          </a:xfrm>
          <a:prstGeom prst="rect">
            <a:avLst/>
          </a:prstGeom>
          <a:noFill/>
        </p:spPr>
      </p:pic>
      <p:pic>
        <p:nvPicPr>
          <p:cNvPr id="21508" name="Picture 4" descr="http://www.klopp.ru/uploads/posts/2011-02/1298896410_luchi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428868"/>
            <a:ext cx="2857488" cy="3952889"/>
          </a:xfrm>
          <a:prstGeom prst="rect">
            <a:avLst/>
          </a:prstGeom>
          <a:noFill/>
        </p:spPr>
      </p:pic>
      <p:pic>
        <p:nvPicPr>
          <p:cNvPr id="1026" name="Picture 2" descr="C:\Users\Татьяна\Desktop\мужик с бабой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14290"/>
            <a:ext cx="5286412" cy="30718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14480" y="3429000"/>
            <a:ext cx="50720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Огненный мальчик прилетел на Землю с планеты, на которой всегда жарко. Поэтому у него янтарная кожа, искорки в огромных глазах и волосы, словно огненные всполохи. На Земле у него появились друзья, у которых огненный мальчик научился кататься на лыжах и играть в хоккей.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285728"/>
            <a:ext cx="1714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Авторы Солнечного Мальчика – москвичи Наталья Балашова и Алексей Маслин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Радуга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://postdaily.ru/wp-content/uploads/2013/07/392576_olimpiada-v-londone_1600x1200_www.GdeFon.ru_-620x3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0"/>
            <a:ext cx="1714480" cy="2285992"/>
          </a:xfrm>
          <a:prstGeom prst="rect">
            <a:avLst/>
          </a:prstGeom>
          <a:noFill/>
        </p:spPr>
      </p:pic>
      <p:pic>
        <p:nvPicPr>
          <p:cNvPr id="2050" name="Picture 2" descr="http://rccusa.org/wp-content/uploads/2012/07/%D0%94%D0%BE%D0%BC-%D1%82%D0%B0%D0%BB%D0%B8%D1%81%D0%BC%D0%B0%D0%BD%D0%BE%D0%B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7143800" cy="3357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3571876"/>
            <a:ext cx="6357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Талисманы игр спортивных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Олимпийцев  берегут.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Блеск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наград-у</a:t>
            </a:r>
            <a:r>
              <a:rPr lang="ru-RU" sz="2000" b="1" i="1" dirty="0" smtClean="0">
                <a:solidFill>
                  <a:srgbClr val="FF0000"/>
                </a:solidFill>
              </a:rPr>
              <a:t> самых сильных.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Победителям салют!(Н.Бедная)</a:t>
            </a:r>
          </a:p>
        </p:txBody>
      </p:sp>
      <p:pic>
        <p:nvPicPr>
          <p:cNvPr id="6" name="Picture 6" descr="http://www.nmosk-lib.ru/upload/images/sobitija/tali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4857760"/>
            <a:ext cx="4943475" cy="200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227</Words>
  <Application>Microsoft Office PowerPoint</Application>
  <PresentationFormat>Экран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23</cp:revision>
  <dcterms:created xsi:type="dcterms:W3CDTF">2014-07-03T10:50:26Z</dcterms:created>
  <dcterms:modified xsi:type="dcterms:W3CDTF">2014-07-03T16:21:53Z</dcterms:modified>
</cp:coreProperties>
</file>