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4" autoAdjust="0"/>
  </p:normalViewPr>
  <p:slideViewPr>
    <p:cSldViewPr>
      <p:cViewPr varScale="1">
        <p:scale>
          <a:sx n="65" d="100"/>
          <a:sy n="65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38240F-11E9-46D6-B66A-6DC1E2059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CE5F6-3CA1-4013-8510-592FD95CD7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95696-B064-411E-9362-993682EE51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97CB3956-FF11-41C6-B482-47E9E43A65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40F3179-4552-4FDF-A2B5-14599C34E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37FFF-9DFF-4D72-843C-7188E2660D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73DCC-E534-4BC0-9721-93AF41A26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065F8-ADB1-4E7A-A5C7-38254535CB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4A483-B80C-4718-8807-D4CD737A1E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F73E0-B3C6-4F8D-AF0A-3EAF12760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EE449-FE92-4F7C-BE15-C40BA93CF4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8AB8-76D5-455A-9456-D3AA33BD3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40AF6-05FD-4B6E-A50E-3D468F0EFF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12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0140501-B084-4FCF-BF1D-3DA218B9DE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3201987"/>
          </a:xfrm>
        </p:spPr>
        <p:txBody>
          <a:bodyPr/>
          <a:lstStyle/>
          <a:p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</a:t>
            </a:r>
            <a:r>
              <a:rPr lang="ru-RU" sz="3600"/>
              <a:t>: интегрированный  подход</a:t>
            </a:r>
            <a:br>
              <a:rPr lang="ru-RU" sz="3600"/>
            </a:br>
            <a:r>
              <a:rPr lang="ru-RU" sz="3600"/>
              <a:t>в  приобщении  детей  старшего  дошкольного  возраста  к  бурятскому  народному  искусству  через  художественно – творческую  деятельность.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Юрта –</a:t>
            </a:r>
            <a:r>
              <a:rPr lang="ru-RU" sz="2400"/>
              <a:t> </a:t>
            </a:r>
            <a:r>
              <a:rPr lang="ru-RU" sz="2000"/>
              <a:t>универсальное  жилище  многих  кочевых  народов, состоящее  из  разборных  стен – </a:t>
            </a:r>
            <a:r>
              <a:rPr lang="ru-RU" sz="2000" b="1"/>
              <a:t>хана</a:t>
            </a:r>
            <a:r>
              <a:rPr lang="ru-RU" sz="2000"/>
              <a:t> и укрывного  материала - войлока. По  количеству  стен  судили  о  достатке  хозяина.</a:t>
            </a:r>
          </a:p>
        </p:txBody>
      </p:sp>
      <p:pic>
        <p:nvPicPr>
          <p:cNvPr id="32774" name="Picture 6" descr="SL3724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8850" y="1598613"/>
            <a:ext cx="5995988" cy="4497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Убранства  юрты</a:t>
            </a: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400"/>
              <a:t>Западная  часть  юрты –</a:t>
            </a:r>
            <a:r>
              <a:rPr lang="ru-RU" sz="1800"/>
              <a:t> мужская  половина, где  располагалась охотничье и боевое оружие, предметы обихода  для коня.</a:t>
            </a:r>
          </a:p>
          <a:p>
            <a:r>
              <a:rPr lang="ru-RU" sz="2400"/>
              <a:t>Восточная  часть –</a:t>
            </a:r>
            <a:r>
              <a:rPr lang="ru-RU" sz="1800"/>
              <a:t>женская, предназначалась для постельных принадлежностей, запасов продуктов, предметов домашнего обихода.</a:t>
            </a:r>
            <a:endParaRPr lang="ru-RU" sz="2400"/>
          </a:p>
          <a:p>
            <a:endParaRPr lang="ru-RU" sz="2400"/>
          </a:p>
        </p:txBody>
      </p:sp>
      <p:pic>
        <p:nvPicPr>
          <p:cNvPr id="34826" name="Picture 10" descr="SL37246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3888" y="1268413"/>
            <a:ext cx="3300412" cy="2501900"/>
          </a:xfrm>
          <a:noFill/>
          <a:ln/>
        </p:spPr>
      </p:pic>
      <p:pic>
        <p:nvPicPr>
          <p:cNvPr id="34827" name="Picture 11" descr="SL37245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4005263"/>
            <a:ext cx="3240087" cy="26749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«Любимое  кушанье  бурят»-</a:t>
            </a:r>
            <a:r>
              <a:rPr lang="ru-RU" sz="2800"/>
              <a:t> боовы, позы  из  соленого  теста.</a:t>
            </a:r>
            <a:r>
              <a:rPr lang="ru-RU" sz="3600"/>
              <a:t> </a:t>
            </a:r>
            <a:br>
              <a:rPr lang="ru-RU" sz="3600"/>
            </a:br>
            <a:endParaRPr lang="ru-RU" sz="3600"/>
          </a:p>
        </p:txBody>
      </p:sp>
      <p:pic>
        <p:nvPicPr>
          <p:cNvPr id="37894" name="Picture 6" descr="SL3724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8850" y="1598613"/>
            <a:ext cx="5995988" cy="4497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Продолжение  знакомства  с  юртой, традициями  на  празднике «Сагаалган».</a:t>
            </a:r>
            <a:br>
              <a:rPr lang="ru-RU" sz="2400"/>
            </a:br>
            <a:r>
              <a:rPr lang="ru-RU" sz="2400"/>
              <a:t>«Кяхтинский  музей  в  гости к звездочке  скорей!»</a:t>
            </a:r>
          </a:p>
        </p:txBody>
      </p:sp>
      <p:pic>
        <p:nvPicPr>
          <p:cNvPr id="39942" name="Picture 6" descr="IMG_04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557338"/>
            <a:ext cx="5976937" cy="4751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Традиционное  рукопожатие  при  встрече./</a:t>
            </a:r>
            <a:r>
              <a:rPr lang="ru-RU" sz="2800"/>
              <a:t>изучаем  обычаи/</a:t>
            </a:r>
            <a:endParaRPr lang="ru-RU" sz="3600"/>
          </a:p>
        </p:txBody>
      </p:sp>
      <p:pic>
        <p:nvPicPr>
          <p:cNvPr id="41990" name="Picture 6" descr="IMG_047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484313"/>
            <a:ext cx="6192838" cy="48244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Иллюстрирование  текста, украшение  страниц  бурятскими  традиционными  узорами.</a:t>
            </a:r>
          </a:p>
        </p:txBody>
      </p:sp>
      <p:pic>
        <p:nvPicPr>
          <p:cNvPr id="48137" name="Picture 9" descr="SAM_08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525" y="2490788"/>
            <a:ext cx="3616325" cy="3243262"/>
          </a:xfrm>
          <a:noFill/>
          <a:ln/>
        </p:spPr>
      </p:pic>
      <p:pic>
        <p:nvPicPr>
          <p:cNvPr id="48138" name="Picture 10" descr="SAM_08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2250" y="2490788"/>
            <a:ext cx="3617913" cy="3243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Актуальность  проекта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Актуальность  данной  темы  вызвана  тем, что  новые  подходы  к  содержанию  воспитания  и  образования  должны  способствовать  развитию  самостоятельности, произвольности, креативности. А  это  в  свою  очередь  является  предпосылками  к  развитию  творческой  личности!</a:t>
            </a:r>
          </a:p>
          <a:p>
            <a:pPr>
              <a:lnSpc>
                <a:spcPct val="80000"/>
              </a:lnSpc>
            </a:pPr>
            <a:r>
              <a:rPr lang="ru-RU" sz="2400"/>
              <a:t>Включение  регионального  компонента  в  уже  сложившиеся  программы  обучения  обогащает  внутренний  мир  детей.</a:t>
            </a:r>
          </a:p>
          <a:p>
            <a:pPr>
              <a:lnSpc>
                <a:spcPct val="80000"/>
              </a:lnSpc>
            </a:pPr>
            <a:r>
              <a:rPr lang="ru-RU" sz="2400"/>
              <a:t>В  результате  многолетней  практики  выявлено, что  именно  интегративный  подход  способствует  всестороннему  развитию  детей.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Вывод: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Реализация  данного  проекта  показала, что  интегративный  подход  способствует  развитию  высокого  уровня  компетенций: самостоятельности, произвольности  психических  процессов, креативности.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Цель  проекта: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Приобщение  детей  к  культурным  и  духовным  ценностям, воспитание  и  уважение  к  культуре  и  истории  бурятского  народа  через  интеграцию  устного  народного  творчества, народно – прикладного  искусства  и  изобразительной  деятельности.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Задачи  проекта: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ru-RU" sz="4000" b="1" i="1"/>
              <a:t>Образовательные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/>
              <a:t>Познакомить  с  жанрами  устного  народного  творчества (эпосы, былины, пословицы, загадки)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/>
              <a:t>Познакомить  с  жанрами  народного  декоративно – прикладного  искусства (керамика, одежда, резьба  по  дереву  и  кости)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/>
              <a:t>Формировать  представление  о  неразрывности  устного  народного  творчества  и  декоративно – прикладного  искусства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7386638" cy="44973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/>
              <a:t>2)</a:t>
            </a:r>
            <a:r>
              <a:rPr lang="ru-RU" sz="2800" b="1" i="1"/>
              <a:t>Развивающие</a:t>
            </a:r>
          </a:p>
          <a:p>
            <a:pPr>
              <a:lnSpc>
                <a:spcPct val="90000"/>
              </a:lnSpc>
            </a:pPr>
            <a:r>
              <a:rPr lang="ru-RU" sz="2800"/>
              <a:t>Развивать  у  детей  познавательный  интерес, желание  узнавать  новое  об  истории  народа, республики  в  которой  они  живут, через  создание  предметно – развивающей  среды  в  детском  саду.</a:t>
            </a:r>
          </a:p>
          <a:p>
            <a:pPr>
              <a:lnSpc>
                <a:spcPct val="90000"/>
              </a:lnSpc>
            </a:pPr>
            <a:r>
              <a:rPr lang="ru-RU" sz="2800"/>
              <a:t>Развивать  речь  детей: учить  составлять  рассказы, сочинять  сказки, рассказывать  и  пересказывать  знакомые  произведения, понимать  их  смысл.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4497387"/>
          </a:xfrm>
        </p:spPr>
        <p:txBody>
          <a:bodyPr/>
          <a:lstStyle/>
          <a:p>
            <a:pPr>
              <a:buFontTx/>
              <a:buChar char="•"/>
            </a:pPr>
            <a:r>
              <a:rPr lang="ru-RU" sz="2400">
                <a:solidFill>
                  <a:schemeClr val="tx1"/>
                </a:solidFill>
              </a:rPr>
              <a:t>Совершенствовать  умение  передавать  бурятские  узоры  посредством  рисования, аппликации, выбирать  и  работать  с  различными  материалами: бумага, картон, опилки, краски.</a:t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2400">
                <a:solidFill>
                  <a:schemeClr val="tx1"/>
                </a:solidFill>
              </a:rPr>
              <a:t/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2400">
                <a:solidFill>
                  <a:schemeClr val="tx1"/>
                </a:solidFill>
              </a:rPr>
              <a:t/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2400" b="1">
                <a:solidFill>
                  <a:schemeClr val="tx1"/>
                </a:solidFill>
              </a:rPr>
              <a:t>3)</a:t>
            </a:r>
            <a:r>
              <a:rPr lang="ru-RU" sz="3600" b="1" i="1">
                <a:solidFill>
                  <a:schemeClr val="tx1"/>
                </a:solidFill>
              </a:rPr>
              <a:t>Воспитательная:</a:t>
            </a:r>
            <a:br>
              <a:rPr lang="ru-RU" sz="3600" b="1" i="1">
                <a:solidFill>
                  <a:schemeClr val="tx1"/>
                </a:solidFill>
              </a:rPr>
            </a:br>
            <a:r>
              <a:rPr lang="ru-RU" sz="2800">
                <a:solidFill>
                  <a:schemeClr val="tx1"/>
                </a:solidFill>
              </a:rPr>
              <a:t>воспитывать  уважение  к  традициям, культуре, искусству  бурятского  народа</a:t>
            </a:r>
            <a:r>
              <a:rPr lang="ru-RU" sz="2400">
                <a:solidFill>
                  <a:schemeClr val="tx1"/>
                </a:solidFill>
              </a:rPr>
              <a:t/>
            </a:r>
            <a:br>
              <a:rPr lang="ru-RU" sz="2400">
                <a:solidFill>
                  <a:schemeClr val="tx1"/>
                </a:solidFill>
              </a:rPr>
            </a:br>
            <a:r>
              <a:rPr lang="ru-RU" sz="2400">
                <a:solidFill>
                  <a:schemeClr val="tx1"/>
                </a:solidFill>
              </a:rPr>
              <a:t/>
            </a:r>
            <a:br>
              <a:rPr lang="ru-RU" sz="2400">
                <a:solidFill>
                  <a:schemeClr val="tx1"/>
                </a:solidFill>
              </a:rPr>
            </a:b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Методическое  обеспечение: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Богатеева З.А. « Занятия  аппликацией  в  детском  саду»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Богатеева З.А. « Мотивы  народных  орнаментов  в  детских  аппликациях»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Болдонов Ю.П. « Искусство  Бурятской  АССР»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Нагорнова А.Я. «Бурятский  народный  орнамент».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Тумахани А.В. «Бурятское  народное  искусство».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Агеева Н.Т. « Золотая  книга  бурят».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400"/>
              <a:t>«Кяхта», Москва, 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Предметно – развивающая  среда « Уголок – Бурятия».</a:t>
            </a:r>
          </a:p>
        </p:txBody>
      </p:sp>
      <p:pic>
        <p:nvPicPr>
          <p:cNvPr id="30726" name="Picture 6" descr="SL3724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8850" y="1598613"/>
            <a:ext cx="5995988" cy="4497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оект Моя Бурятия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Моя Бурятия</Template>
  <TotalTime>3</TotalTime>
  <Words>430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Проект Моя Бурятия</vt:lpstr>
      <vt:lpstr>Проект: интегрированный  подход в  приобщении  детей  старшего  дошкольного  возраста  к  бурятскому  народному  искусству  через  художественно – творческую  деятельность.</vt:lpstr>
      <vt:lpstr>Актуальность  проекта</vt:lpstr>
      <vt:lpstr>Вывод:</vt:lpstr>
      <vt:lpstr>Цель  проекта:</vt:lpstr>
      <vt:lpstr>Задачи  проекта:</vt:lpstr>
      <vt:lpstr>Слайд 6</vt:lpstr>
      <vt:lpstr>Совершенствовать  умение  передавать  бурятские  узоры  посредством  рисования, аппликации, выбирать  и  работать  с  различными  материалами: бумага, картон, опилки, краски.   3)Воспитательная: воспитывать  уважение  к  традициям, культуре, искусству  бурятского  народа  </vt:lpstr>
      <vt:lpstr>Методическое  обеспечение:</vt:lpstr>
      <vt:lpstr>Предметно – развивающая  среда « Уголок – Бурятия».</vt:lpstr>
      <vt:lpstr>Юрта – универсальное  жилище  многих  кочевых  народов, состоящее  из  разборных  стен – хана и укрывного  материала - войлока. По  количеству  стен  судили  о  достатке  хозяина.</vt:lpstr>
      <vt:lpstr>Убранства  юрты</vt:lpstr>
      <vt:lpstr>«Любимое  кушанье  бурят»- боовы, позы  из  соленого  теста.  </vt:lpstr>
      <vt:lpstr>Продолжение  знакомства  с  юртой, традициями  на  празднике «Сагаалган». «Кяхтинский  музей  в  гости к звездочке  скорей!»</vt:lpstr>
      <vt:lpstr>Традиционное  рукопожатие  при  встрече./изучаем  обычаи/</vt:lpstr>
      <vt:lpstr>Иллюстрирование  текста, украшение  страниц  бурятскими  традиционными  узорами.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интегрированный  подход в  приобщении  детей  старшего  дошкольного  возраста  к  бурятскому  народному  искусству  через  художественно – творческую  деятельность.</dc:title>
  <dc:creator>Пользователь</dc:creator>
  <cp:lastModifiedBy>Пользователь</cp:lastModifiedBy>
  <cp:revision>1</cp:revision>
  <dcterms:created xsi:type="dcterms:W3CDTF">2014-09-09T23:54:02Z</dcterms:created>
  <dcterms:modified xsi:type="dcterms:W3CDTF">2014-09-09T23:57:08Z</dcterms:modified>
</cp:coreProperties>
</file>