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2" r:id="rId3"/>
    <p:sldId id="257" r:id="rId4"/>
    <p:sldId id="258" r:id="rId5"/>
    <p:sldId id="260" r:id="rId6"/>
    <p:sldId id="264" r:id="rId7"/>
    <p:sldId id="294" r:id="rId8"/>
    <p:sldId id="293" r:id="rId9"/>
    <p:sldId id="267" r:id="rId10"/>
    <p:sldId id="276" r:id="rId11"/>
    <p:sldId id="278" r:id="rId12"/>
    <p:sldId id="284" r:id="rId13"/>
    <p:sldId id="279" r:id="rId14"/>
    <p:sldId id="280" r:id="rId15"/>
    <p:sldId id="285" r:id="rId16"/>
    <p:sldId id="286" r:id="rId17"/>
    <p:sldId id="292" r:id="rId18"/>
    <p:sldId id="288" r:id="rId19"/>
    <p:sldId id="287" r:id="rId20"/>
    <p:sldId id="282" r:id="rId21"/>
    <p:sldId id="291" r:id="rId22"/>
    <p:sldId id="265" r:id="rId23"/>
    <p:sldId id="271" r:id="rId24"/>
    <p:sldId id="272" r:id="rId25"/>
    <p:sldId id="274" r:id="rId26"/>
    <p:sldId id="289" r:id="rId27"/>
    <p:sldId id="290" r:id="rId28"/>
    <p:sldId id="27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1F04C-08EF-43E6-9A5B-24F9D7E5434C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5E604-EDA4-4BEF-A453-86B1FA93F7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1F04C-08EF-43E6-9A5B-24F9D7E5434C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5E604-EDA4-4BEF-A453-86B1FA93F7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1F04C-08EF-43E6-9A5B-24F9D7E5434C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5E604-EDA4-4BEF-A453-86B1FA93F7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1F04C-08EF-43E6-9A5B-24F9D7E5434C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5E604-EDA4-4BEF-A453-86B1FA93F7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1F04C-08EF-43E6-9A5B-24F9D7E5434C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5E604-EDA4-4BEF-A453-86B1FA93F7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1F04C-08EF-43E6-9A5B-24F9D7E5434C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5E604-EDA4-4BEF-A453-86B1FA93F7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1F04C-08EF-43E6-9A5B-24F9D7E5434C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5E604-EDA4-4BEF-A453-86B1FA93F7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1F04C-08EF-43E6-9A5B-24F9D7E5434C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5E604-EDA4-4BEF-A453-86B1FA93F7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1F04C-08EF-43E6-9A5B-24F9D7E5434C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5E604-EDA4-4BEF-A453-86B1FA93F7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1F04C-08EF-43E6-9A5B-24F9D7E5434C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5E604-EDA4-4BEF-A453-86B1FA93F7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1F04C-08EF-43E6-9A5B-24F9D7E5434C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695E604-EDA4-4BEF-A453-86B1FA93F7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4A1F04C-08EF-43E6-9A5B-24F9D7E5434C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695E604-EDA4-4BEF-A453-86B1FA93F73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pull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71480"/>
            <a:ext cx="7772400" cy="2214578"/>
          </a:xfrm>
        </p:spPr>
        <p:txBody>
          <a:bodyPr/>
          <a:lstStyle/>
          <a:p>
            <a:pPr algn="ctr"/>
            <a:r>
              <a:rPr lang="ru-RU" b="1" dirty="0" smtClean="0"/>
              <a:t>Презентация проекта</a:t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«Блокадный город»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792752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Государственное бюджетное дошкольное </a:t>
            </a:r>
            <a:r>
              <a:rPr lang="ru-RU" sz="2800" b="1" i="1" dirty="0" smtClean="0"/>
              <a:t>о</a:t>
            </a:r>
            <a:r>
              <a:rPr lang="ru-RU" sz="2800" b="1" i="1" dirty="0" smtClean="0">
                <a:solidFill>
                  <a:schemeClr val="tx1"/>
                </a:solidFill>
              </a:rPr>
              <a:t>бразовательное учреждение</a:t>
            </a: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 детский сад  №117 Фрунзенского района</a:t>
            </a: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 Санкт-Петербург</a:t>
            </a:r>
          </a:p>
          <a:p>
            <a:pPr algn="ctr"/>
            <a:r>
              <a:rPr lang="ru-RU" sz="2800" b="1" i="1" dirty="0" smtClean="0"/>
              <a:t>Педагог: Лаврова Елена Юрьевна</a:t>
            </a:r>
            <a:endParaRPr lang="ru-RU" sz="2800" b="1" i="1" dirty="0" smtClean="0">
              <a:solidFill>
                <a:schemeClr val="tx1"/>
              </a:solidFill>
            </a:endParaRP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2013 год</a:t>
            </a:r>
            <a:endParaRPr lang="ru-RU" sz="28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57163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-  Индивидуальные беседы с детьми</a:t>
            </a:r>
            <a:br>
              <a:rPr lang="ru-RU" sz="2400" dirty="0" smtClean="0"/>
            </a:br>
            <a:r>
              <a:rPr lang="ru-RU" sz="2400" dirty="0" smtClean="0"/>
              <a:t> - Составление рассказов детьми «Героические страницы моей   				            семьи»</a:t>
            </a:r>
            <a:endParaRPr lang="ru-RU" sz="2400" dirty="0"/>
          </a:p>
        </p:txBody>
      </p:sp>
      <p:pic>
        <p:nvPicPr>
          <p:cNvPr id="5" name="Содержимое 4" descr="HPIM6247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2000240"/>
            <a:ext cx="3900486" cy="4357718"/>
          </a:xfrm>
        </p:spPr>
      </p:pic>
      <p:pic>
        <p:nvPicPr>
          <p:cNvPr id="6" name="Содержимое 5" descr="HPIM6243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3" y="1920875"/>
            <a:ext cx="3471936" cy="4433888"/>
          </a:xfr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 anchor="ctr">
            <a:normAutofit/>
          </a:bodyPr>
          <a:lstStyle/>
          <a:p>
            <a:pPr algn="ctr"/>
            <a:r>
              <a:rPr lang="ru-RU" sz="2400" dirty="0" smtClean="0"/>
              <a:t>- Создание библиотечки о Блокадном Ленинграде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000" dirty="0"/>
          </a:p>
        </p:txBody>
      </p:sp>
      <p:pic>
        <p:nvPicPr>
          <p:cNvPr id="4" name="Рисунок 3" descr="HPIM629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852" y="1500174"/>
            <a:ext cx="6905672" cy="5018519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64294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- Рассматривание альбомов с иллюстрациями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u="sng" dirty="0" smtClean="0"/>
              <a:t/>
            </a:r>
            <a:br>
              <a:rPr lang="ru-RU" sz="2800" u="sng" dirty="0" smtClean="0"/>
            </a:br>
            <a:r>
              <a:rPr lang="ru-RU" sz="2800" u="sng" dirty="0" smtClean="0"/>
              <a:t/>
            </a:r>
            <a:br>
              <a:rPr lang="ru-RU" sz="2800" u="sng" dirty="0" smtClean="0"/>
            </a:br>
            <a:endParaRPr lang="ru-RU" u="sng" dirty="0"/>
          </a:p>
        </p:txBody>
      </p:sp>
      <p:pic>
        <p:nvPicPr>
          <p:cNvPr id="4" name="Рисунок 3" descr="HPIM641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538" y="1214423"/>
            <a:ext cx="7072362" cy="5304272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2000264"/>
          </a:xfrm>
        </p:spPr>
        <p:txBody>
          <a:bodyPr anchor="t">
            <a:normAutofit fontScale="90000"/>
          </a:bodyPr>
          <a:lstStyle/>
          <a:p>
            <a:r>
              <a:rPr lang="ru-RU" sz="3200" b="1" dirty="0" smtClean="0"/>
              <a:t>- беседы</a:t>
            </a:r>
            <a:r>
              <a:rPr lang="ru-RU" sz="3200" dirty="0" smtClean="0"/>
              <a:t>: </a:t>
            </a:r>
            <a:r>
              <a:rPr lang="ru-RU" sz="2800" dirty="0" smtClean="0"/>
              <a:t>«Что людям   несет война?»</a:t>
            </a:r>
            <a:br>
              <a:rPr lang="ru-RU" sz="2800" dirty="0" smtClean="0"/>
            </a:br>
            <a:r>
              <a:rPr lang="ru-RU" sz="2800" dirty="0" smtClean="0"/>
              <a:t>                     «Как ты понимаешь слово «героизм»?</a:t>
            </a:r>
            <a:br>
              <a:rPr lang="ru-RU" sz="2800" dirty="0" smtClean="0"/>
            </a:br>
            <a:r>
              <a:rPr lang="ru-RU" sz="2800" dirty="0" smtClean="0"/>
              <a:t>                     «Как жители блокадного города спасали 			          свой город»,</a:t>
            </a:r>
            <a:br>
              <a:rPr lang="ru-RU" sz="2800" dirty="0" smtClean="0"/>
            </a:br>
            <a:r>
              <a:rPr lang="ru-RU" sz="2800" dirty="0" smtClean="0"/>
              <a:t>                      «Люди, которых помнит город».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- </a:t>
            </a:r>
            <a:endParaRPr lang="ru-RU" sz="2800" dirty="0"/>
          </a:p>
        </p:txBody>
      </p:sp>
      <p:pic>
        <p:nvPicPr>
          <p:cNvPr id="5" name="Содержимое 4" descr="HPIM6278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2731" y="2928934"/>
            <a:ext cx="3799203" cy="3143272"/>
          </a:xfrm>
        </p:spPr>
      </p:pic>
      <p:pic>
        <p:nvPicPr>
          <p:cNvPr id="6" name="Содержимое 5" descr="HPIM6253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913063"/>
            <a:ext cx="4038600" cy="3028950"/>
          </a:xfr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- Художественное творчество</a:t>
            </a:r>
            <a:r>
              <a:rPr lang="ru-RU" sz="2700" dirty="0" smtClean="0"/>
              <a:t> детей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9" name="Содержимое 8" descr="HPIM6281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8057" y="3214686"/>
            <a:ext cx="4118191" cy="2857520"/>
          </a:xfrm>
        </p:spPr>
      </p:pic>
      <p:pic>
        <p:nvPicPr>
          <p:cNvPr id="10" name="Содержимое 9" descr="HPIM6283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43372" y="1714488"/>
            <a:ext cx="4086254" cy="3143272"/>
          </a:xfr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418352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- </a:t>
            </a:r>
            <a:r>
              <a:rPr lang="ru-RU" sz="2700" dirty="0" smtClean="0"/>
              <a:t>Аппликация: «Цветы в память о героях Блокады у вечного 						огня»</a:t>
            </a:r>
            <a:endParaRPr lang="ru-RU" sz="2700" dirty="0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71670" y="1217859"/>
            <a:ext cx="5077316" cy="5016253"/>
          </a:xfr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- Конструирование «Эскадрилья для охраны ленинградского 						неба»</a:t>
            </a:r>
            <a:endParaRPr lang="ru-RU" sz="2400" dirty="0"/>
          </a:p>
        </p:txBody>
      </p:sp>
      <p:pic>
        <p:nvPicPr>
          <p:cNvPr id="6" name="Содержимое 5" descr="HPIM6354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1670" y="1928802"/>
            <a:ext cx="5163264" cy="3872448"/>
          </a:xfr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7166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- Создание выставки детских творческих работ</a:t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4" name="Содержимое 3" descr="HPIM6280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4348" y="1755222"/>
            <a:ext cx="7715304" cy="4619292"/>
          </a:xfr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48979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- Создание макета улицы Блокадного Ленинграда</a:t>
            </a:r>
            <a:endParaRPr lang="ru-RU" sz="2400" dirty="0"/>
          </a:p>
        </p:txBody>
      </p:sp>
      <p:pic>
        <p:nvPicPr>
          <p:cNvPr id="4" name="Содержимое 3" descr="HPIM6410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100" y="1450957"/>
            <a:ext cx="6498191" cy="4873643"/>
          </a:xfr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70410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- Создание атрибутов для сюжетно-ролевых игр </a:t>
            </a:r>
            <a:endParaRPr lang="ru-RU" sz="2400" dirty="0"/>
          </a:p>
        </p:txBody>
      </p:sp>
      <p:pic>
        <p:nvPicPr>
          <p:cNvPr id="6" name="Содержимое 5" descr="HPIM6414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2928934"/>
            <a:ext cx="4202651" cy="3151988"/>
          </a:xfrm>
        </p:spPr>
      </p:pic>
      <p:pic>
        <p:nvPicPr>
          <p:cNvPr id="7" name="Содержимое 6" descr="HPIM6413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6" y="1928802"/>
            <a:ext cx="4038600" cy="3028950"/>
          </a:xfr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Вид проекта: </a:t>
            </a:r>
            <a:r>
              <a:rPr lang="ru-RU" sz="3200" dirty="0" smtClean="0">
                <a:solidFill>
                  <a:schemeClr val="tx1"/>
                </a:solidFill>
              </a:rPr>
              <a:t>познавательно-					                  патриотический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i="1" dirty="0" smtClean="0"/>
              <a:t>Длительность проекта: </a:t>
            </a:r>
            <a:r>
              <a:rPr lang="ru-RU" sz="3200" dirty="0" smtClean="0">
                <a:solidFill>
                  <a:schemeClr val="tx1"/>
                </a:solidFill>
              </a:rPr>
              <a:t>2 недели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i="1" dirty="0" smtClean="0"/>
              <a:t>Участники проекта</a:t>
            </a:r>
            <a:r>
              <a:rPr lang="ru-RU" sz="3200" dirty="0" smtClean="0"/>
              <a:t>:  </a:t>
            </a:r>
            <a:r>
              <a:rPr lang="ru-RU" sz="3200" dirty="0" smtClean="0">
                <a:solidFill>
                  <a:schemeClr val="tx1"/>
                </a:solidFill>
              </a:rPr>
              <a:t>воспитатели, 			       		       воспитанники  группы,   				       родители, 	       		       				       специалисты ДОУ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i="1" dirty="0" smtClean="0"/>
              <a:t>Интеграция образовательных областей</a:t>
            </a:r>
            <a:r>
              <a:rPr lang="ru-RU" sz="3200" dirty="0" smtClean="0"/>
              <a:t>: </a:t>
            </a:r>
            <a:r>
              <a:rPr lang="ru-RU" sz="3200" dirty="0" smtClean="0">
                <a:solidFill>
                  <a:schemeClr val="tx1"/>
                </a:solidFill>
              </a:rPr>
              <a:t>познание,   коммуникация, художественная   литература, музыка, социализация, художественное творчество, продуктивная деятельность, безопасность, труд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ru-RU" sz="2800" b="1" dirty="0" smtClean="0"/>
              <a:t>- сюжетно-ролевые игры</a:t>
            </a:r>
            <a:r>
              <a:rPr lang="ru-RU" sz="2800" dirty="0" smtClean="0"/>
              <a:t>: - «Госпиталь», «Военные моряки»</a:t>
            </a:r>
            <a:br>
              <a:rPr lang="ru-RU" sz="2800" dirty="0" smtClean="0"/>
            </a:br>
            <a:r>
              <a:rPr lang="ru-RU" sz="2800" dirty="0" smtClean="0"/>
              <a:t>			            -  «Дорога жизни», «Летчики»</a:t>
            </a:r>
            <a:br>
              <a:rPr lang="ru-RU" sz="2800" dirty="0" smtClean="0"/>
            </a:br>
            <a:r>
              <a:rPr lang="ru-RU" sz="2800" dirty="0" smtClean="0"/>
              <a:t> 			            -  «Возложение цветов к 			                               мемориалу защитников Ленинграда»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5" name="Содержимое 4" descr="сканирование0002 (3)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48" y="3786190"/>
            <a:ext cx="4038600" cy="2684091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endParaRPr lang="ru-RU" dirty="0"/>
          </a:p>
        </p:txBody>
      </p:sp>
      <p:pic>
        <p:nvPicPr>
          <p:cNvPr id="6" name="Рисунок 5" descr="HPIM641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810" y="2428868"/>
            <a:ext cx="3905245" cy="2928934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56136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 -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/>
              <a:t>Итог проекта: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i="1" dirty="0" smtClean="0"/>
              <a:t>- </a:t>
            </a:r>
            <a:r>
              <a:rPr lang="ru-RU" sz="2700" b="1" dirty="0" smtClean="0"/>
              <a:t>Создание альбома «Блокадный город» (рассказы и рисунки  	 			детей о Блокаде)</a:t>
            </a:r>
            <a:br>
              <a:rPr lang="ru-RU" sz="2700" b="1" dirty="0" smtClean="0"/>
            </a:br>
            <a:r>
              <a:rPr lang="ru-RU" sz="2700" b="1" dirty="0" smtClean="0"/>
              <a:t>- Создание альбома «Их имена мы помним и поныне» </a:t>
            </a:r>
            <a:r>
              <a:rPr lang="ru-RU" sz="2400" b="1" i="1" dirty="0" smtClean="0"/>
              <a:t/>
            </a:r>
            <a:br>
              <a:rPr lang="ru-RU" sz="2400" b="1" i="1" dirty="0" smtClean="0"/>
            </a:br>
            <a:endParaRPr lang="ru-RU" sz="2400" b="1" i="1" dirty="0"/>
          </a:p>
        </p:txBody>
      </p:sp>
      <p:pic>
        <p:nvPicPr>
          <p:cNvPr id="4" name="Содержимое 3" descr="сканирование0018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12" y="1500174"/>
            <a:ext cx="2384049" cy="3851291"/>
          </a:xfrm>
        </p:spPr>
      </p:pic>
      <p:pic>
        <p:nvPicPr>
          <p:cNvPr id="5" name="Рисунок 4" descr="сканирование001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438" y="2071678"/>
            <a:ext cx="2406734" cy="3890976"/>
          </a:xfrm>
          <a:prstGeom prst="rect">
            <a:avLst/>
          </a:prstGeom>
        </p:spPr>
      </p:pic>
      <p:pic>
        <p:nvPicPr>
          <p:cNvPr id="6" name="Рисунок 5" descr="сканирование0016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6116" y="2714620"/>
            <a:ext cx="2368338" cy="3786214"/>
          </a:xfrm>
          <a:prstGeom prst="rect">
            <a:avLst/>
          </a:prstGeom>
        </p:spPr>
      </p:pic>
      <p:pic>
        <p:nvPicPr>
          <p:cNvPr id="7" name="Рисунок 6" descr="сканирование0015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2714620"/>
            <a:ext cx="2500330" cy="3732165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8581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- Книга «Детство, опаленное Блокадой» (рассказы о членах 	 	           семьи, живших в блокадном Ленинграде)</a:t>
            </a:r>
            <a:endParaRPr lang="ru-RU" sz="2400" b="1" dirty="0"/>
          </a:p>
        </p:txBody>
      </p:sp>
      <p:pic>
        <p:nvPicPr>
          <p:cNvPr id="6" name="Содержимое 5" descr="HPIM6262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72" y="1428737"/>
            <a:ext cx="7239017" cy="5429263"/>
          </a:xfr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71437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- Литературно-музыкальное тематическое занятие посвященное Дню полного снятия Блокады Ленинграда</a:t>
            </a:r>
            <a:endParaRPr lang="ru-RU" sz="2400" b="1" dirty="0"/>
          </a:p>
        </p:txBody>
      </p:sp>
      <p:pic>
        <p:nvPicPr>
          <p:cNvPr id="4" name="Содержимое 3" descr="HPIM6198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538" y="1504537"/>
            <a:ext cx="6643734" cy="4820064"/>
          </a:xfr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PIM619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55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764704"/>
            <a:ext cx="7885697" cy="591427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305800" cy="576064"/>
          </a:xfrm>
        </p:spPr>
        <p:txBody>
          <a:bodyPr anchor="t">
            <a:normAutofit/>
          </a:bodyPr>
          <a:lstStyle/>
          <a:p>
            <a:pPr algn="ctr"/>
            <a:r>
              <a:rPr lang="ru-RU" sz="2400" b="1" dirty="0" smtClean="0"/>
              <a:t>Танец «Вечный огонь»</a:t>
            </a:r>
            <a:endParaRPr lang="ru-RU" sz="2400" b="1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нирование0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082793"/>
            <a:ext cx="7974036" cy="523969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05800" cy="576064"/>
          </a:xfrm>
        </p:spPr>
        <p:txBody>
          <a:bodyPr>
            <a:normAutofit/>
          </a:bodyPr>
          <a:lstStyle/>
          <a:p>
            <a:endParaRPr lang="ru-RU" sz="2400" b="1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нирование0003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764704"/>
            <a:ext cx="8582530" cy="580662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2637" y="188640"/>
            <a:ext cx="8305800" cy="1143000"/>
          </a:xfrm>
        </p:spPr>
        <p:txBody>
          <a:bodyPr anchor="t">
            <a:normAutofit/>
          </a:bodyPr>
          <a:lstStyle/>
          <a:p>
            <a:pPr algn="ctr"/>
            <a:r>
              <a:rPr lang="ru-RU" sz="2400" b="1" dirty="0" smtClean="0"/>
              <a:t>Поздравляем наших Ветеранов</a:t>
            </a:r>
            <a:endParaRPr lang="ru-RU" sz="2400" b="1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PIM622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i="1" dirty="0" smtClean="0"/>
              <a:t>Цель проекта:</a:t>
            </a:r>
            <a:endParaRPr lang="ru-RU" sz="40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  Воспитание патриотических чувств у детей старшего дошкольного возраста посредством ознакомления с историческими событиями нашего города в годы Великой Отечественной войны.</a:t>
            </a:r>
          </a:p>
          <a:p>
            <a:pPr algn="just"/>
            <a:r>
              <a:rPr lang="ru-RU" dirty="0" smtClean="0"/>
              <a:t>Создание условий для совместной деятельности родителей, детей и педагогов  по вопросам патриотического воспитания 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i="1" dirty="0" smtClean="0"/>
              <a:t>Задачи проектной деятельности</a:t>
            </a:r>
            <a:r>
              <a:rPr lang="ru-RU" sz="4000" dirty="0" smtClean="0"/>
              <a:t>: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Уточнить и расширить знания детей о героическом прошлом нашего города – Блокаде</a:t>
            </a:r>
          </a:p>
          <a:p>
            <a:r>
              <a:rPr lang="ru-RU" dirty="0" smtClean="0"/>
              <a:t>Формировать патриотические чувства и представления о героизме</a:t>
            </a:r>
          </a:p>
          <a:p>
            <a:r>
              <a:rPr lang="ru-RU" dirty="0" smtClean="0"/>
              <a:t>Вызвать интерес к героическому прошлому своей страны, города</a:t>
            </a:r>
          </a:p>
          <a:p>
            <a:r>
              <a:rPr lang="ru-RU" dirty="0" smtClean="0"/>
              <a:t>Воспитывать уважение к ветеранам войны, жителям блокадного Ленинграда, защищавших город</a:t>
            </a:r>
          </a:p>
          <a:p>
            <a:r>
              <a:rPr lang="ru-RU" dirty="0" smtClean="0"/>
              <a:t>Привлечь родителей к совместной работе по патриотическому воспитанию детей </a:t>
            </a:r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i="1" dirty="0" smtClean="0"/>
              <a:t>Этапы реализации проекта:</a:t>
            </a:r>
            <a:endParaRPr lang="ru-RU" sz="40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911741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b="1" dirty="0" smtClean="0"/>
              <a:t>    </a:t>
            </a:r>
            <a:r>
              <a:rPr lang="ru-RU" sz="2800" b="1" dirty="0" smtClean="0"/>
              <a:t>Подготовительный. </a:t>
            </a:r>
          </a:p>
          <a:p>
            <a:r>
              <a:rPr lang="ru-RU" dirty="0" smtClean="0"/>
              <a:t>Планирование проекта</a:t>
            </a:r>
          </a:p>
          <a:p>
            <a:pPr lvl="0"/>
            <a:r>
              <a:rPr lang="ru-RU" dirty="0" smtClean="0"/>
              <a:t>Изучение и подборка литературы по данной теме.</a:t>
            </a:r>
          </a:p>
          <a:p>
            <a:pPr lvl="0"/>
            <a:r>
              <a:rPr lang="ru-RU" b="1" dirty="0" smtClean="0"/>
              <a:t> </a:t>
            </a:r>
            <a:r>
              <a:rPr lang="ru-RU" dirty="0" smtClean="0"/>
              <a:t>Изготовление  атрибутов, необходимых для проекта (иллюстрации, открытки, портреты выдающихся личностей и т.д.)</a:t>
            </a:r>
          </a:p>
          <a:p>
            <a:pPr lvl="0"/>
            <a:r>
              <a:rPr lang="ru-RU" dirty="0" smtClean="0"/>
              <a:t> Работа с родителями: анкетирование, подготовка информационного материала</a:t>
            </a:r>
          </a:p>
          <a:p>
            <a:pPr lvl="0"/>
            <a:r>
              <a:rPr lang="ru-RU" dirty="0" smtClean="0"/>
              <a:t> Создание в группе условий для реализации проекта: выставка книг, иллюстративного, фото и видео материалов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Ход проекта: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 smtClean="0"/>
              <a:t>Работа с детьми:</a:t>
            </a:r>
          </a:p>
          <a:p>
            <a:pPr>
              <a:buNone/>
            </a:pPr>
            <a:r>
              <a:rPr lang="ru-RU" sz="2800" dirty="0" smtClean="0"/>
              <a:t>- Создание в группе условий для реализации проекта:  создание с детьми альбомов с фотографиями, рассказами и рисунками, изготовление с детьми поделок и макета для оформления группы, музыкального зала и игр в соответствии с тематическим планированием </a:t>
            </a:r>
          </a:p>
          <a:p>
            <a:pPr lvl="0">
              <a:buNone/>
            </a:pPr>
            <a:endParaRPr lang="ru-RU" sz="2800" dirty="0" smtClean="0"/>
          </a:p>
          <a:p>
            <a:pPr lvl="0">
              <a:buFontTx/>
              <a:buChar char="-"/>
            </a:pPr>
            <a:endParaRPr lang="ru-RU" dirty="0" smtClean="0"/>
          </a:p>
          <a:p>
            <a:pPr lvl="0">
              <a:buNone/>
            </a:pP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500066"/>
          </a:xfrm>
        </p:spPr>
        <p:txBody>
          <a:bodyPr>
            <a:normAutofit fontScale="90000"/>
          </a:bodyPr>
          <a:lstStyle/>
          <a:p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Работа с родителями:</a:t>
            </a:r>
          </a:p>
          <a:p>
            <a:pPr>
              <a:buFontTx/>
              <a:buChar char="-"/>
            </a:pPr>
            <a:r>
              <a:rPr lang="ru-RU" sz="2800" dirty="0" smtClean="0"/>
              <a:t>- консультация: «Героическое прошлое нашей 					семьи»</a:t>
            </a:r>
          </a:p>
          <a:p>
            <a:pPr>
              <a:buFontTx/>
              <a:buChar char="-"/>
            </a:pPr>
            <a:r>
              <a:rPr lang="ru-RU" sz="2800" dirty="0" smtClean="0"/>
              <a:t>- консультация: «Будни Блокадного Ленинграда»</a:t>
            </a:r>
            <a:endParaRPr lang="ru-RU" sz="2800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- консультация по проведению экскурсий выходного дня 	(исторические и мемориальные места Блокадного 				Ленинграда)</a:t>
            </a:r>
            <a:endParaRPr lang="ru-RU" sz="2400" dirty="0"/>
          </a:p>
        </p:txBody>
      </p:sp>
      <p:pic>
        <p:nvPicPr>
          <p:cNvPr id="4" name="Содержимое 3" descr="HPIM6275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29600" cy="1643074"/>
          </a:xfrm>
        </p:spPr>
        <p:txBody>
          <a:bodyPr anchor="b">
            <a:normAutofit fontScale="90000"/>
          </a:bodyPr>
          <a:lstStyle/>
          <a:p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 smtClean="0"/>
              <a:t> </a:t>
            </a:r>
            <a:br>
              <a:rPr lang="ru-RU" sz="3100" b="1" i="1" dirty="0" smtClean="0"/>
            </a:br>
            <a:r>
              <a:rPr lang="ru-RU" sz="3100" b="1" i="1" dirty="0" smtClean="0"/>
              <a:t>     </a:t>
            </a:r>
            <a:br>
              <a:rPr lang="ru-RU" sz="3100" b="1" i="1" dirty="0" smtClean="0"/>
            </a:br>
            <a:r>
              <a:rPr lang="ru-RU" sz="3100" b="1" i="1" dirty="0" smtClean="0"/>
              <a:t>В ходе  реализации проекта проводились:</a:t>
            </a:r>
            <a:br>
              <a:rPr lang="ru-RU" sz="3100" b="1" i="1" dirty="0" smtClean="0"/>
            </a:br>
            <a:r>
              <a:rPr lang="ru-RU" sz="3100" b="1" i="1" dirty="0" smtClean="0"/>
              <a:t>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- </a:t>
            </a:r>
            <a:r>
              <a:rPr lang="ru-RU" sz="2700" dirty="0" smtClean="0"/>
              <a:t>НОД по темам: «Блокадный город», «Дорога жизни».</a:t>
            </a: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2700" dirty="0"/>
          </a:p>
        </p:txBody>
      </p:sp>
      <p:pic>
        <p:nvPicPr>
          <p:cNvPr id="6" name="Содержимое 4" descr="HPIM6257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245244"/>
            <a:ext cx="3686172" cy="3785149"/>
          </a:xfrm>
        </p:spPr>
      </p:pic>
      <p:pic>
        <p:nvPicPr>
          <p:cNvPr id="7" name="Содержимое 6" descr="HPIM6257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9190" y="2245244"/>
            <a:ext cx="3757610" cy="3785149"/>
          </a:xfr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632</TotalTime>
  <Words>313</Words>
  <Application>Microsoft Office PowerPoint</Application>
  <PresentationFormat>Экран (4:3)</PresentationFormat>
  <Paragraphs>53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Поток</vt:lpstr>
      <vt:lpstr>Презентация проекта «Блокадный город»</vt:lpstr>
      <vt:lpstr>Вид проекта: познавательно-                       патриотический  Длительность проекта: 2 недели Участники проекта:  воспитатели,                    воспитанники  группы,              родители,                             специалисты ДОУ Интеграция образовательных областей: познание,   коммуникация, художественная   литература, музыка, социализация, художественное творчество, продуктивная деятельность, безопасность, труд</vt:lpstr>
      <vt:lpstr>Цель проекта:</vt:lpstr>
      <vt:lpstr>Задачи проектной деятельности:</vt:lpstr>
      <vt:lpstr>Этапы реализации проекта:</vt:lpstr>
      <vt:lpstr>    Ход проекта:</vt:lpstr>
      <vt:lpstr>Презентация PowerPoint</vt:lpstr>
      <vt:lpstr>- консультация по проведению экскурсий выходного дня  (исторические и мемориальные места Блокадного     Ленинграда)</vt:lpstr>
      <vt:lpstr>                   В ходе  реализации проекта проводились:   - НОД по темам: «Блокадный город», «Дорога жизни». </vt:lpstr>
      <vt:lpstr>-  Индивидуальные беседы с детьми  - Составление рассказов детьми «Героические страницы моей                   семьи»</vt:lpstr>
      <vt:lpstr>- Создание библиотечки о Блокадном Ленинграде</vt:lpstr>
      <vt:lpstr>- Рассматривание альбомов с иллюстрациями</vt:lpstr>
      <vt:lpstr>- беседы: «Что людям   несет война?»                      «Как ты понимаешь слово «героизм»?                      «Как жители блокадного города спасали              свой город»,                       «Люди, которых помнит город».  - </vt:lpstr>
      <vt:lpstr>- Художественное творчество детей  </vt:lpstr>
      <vt:lpstr>- Аппликация: «Цветы в память о героях Блокады у вечного       огня»</vt:lpstr>
      <vt:lpstr>- Конструирование «Эскадрилья для охраны ленинградского       неба»</vt:lpstr>
      <vt:lpstr>- Создание выставки детских творческих работ </vt:lpstr>
      <vt:lpstr>- Создание макета улицы Блокадного Ленинграда</vt:lpstr>
      <vt:lpstr>- Создание атрибутов для сюжетно-ролевых игр </vt:lpstr>
      <vt:lpstr>- сюжетно-ролевые игры: - «Госпиталь», «Военные моряки»                -  «Дорога жизни», «Летчики»                 -  «Возложение цветов к                                   мемориалу защитников Ленинграда» </vt:lpstr>
      <vt:lpstr> -  Итог проекта: - Создание альбома «Блокадный город» (рассказы и рисунки       детей о Блокаде) - Создание альбома «Их имена мы помним и поныне»  </vt:lpstr>
      <vt:lpstr>- Книга «Детство, опаленное Блокадой» (рассказы о членах               семьи, живших в блокадном Ленинграде)</vt:lpstr>
      <vt:lpstr>- Литературно-музыкальное тематическое занятие посвященное Дню полного снятия Блокады Ленинграда</vt:lpstr>
      <vt:lpstr>Презентация PowerPoint</vt:lpstr>
      <vt:lpstr>Танец «Вечный огонь»</vt:lpstr>
      <vt:lpstr>Презентация PowerPoint</vt:lpstr>
      <vt:lpstr>Поздравляем наших Ветеранов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проекта «Блокадный город»</dc:title>
  <dc:creator>Татьяна</dc:creator>
  <cp:lastModifiedBy>Лаврова</cp:lastModifiedBy>
  <cp:revision>60</cp:revision>
  <dcterms:created xsi:type="dcterms:W3CDTF">2013-01-30T09:27:47Z</dcterms:created>
  <dcterms:modified xsi:type="dcterms:W3CDTF">2014-09-18T10:54:22Z</dcterms:modified>
</cp:coreProperties>
</file>