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EC727-EDFF-4117-8A4A-86BBF86B1C0D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89B13-B29A-44DC-9BE2-E4073884E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76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E706-C5D7-4915-9641-4B8859694F2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4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5EEE-77DD-4C9F-AC3E-0F22454B8D9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5D8-8E3D-484E-A13E-2D3519558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0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5EEE-77DD-4C9F-AC3E-0F22454B8D9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5D8-8E3D-484E-A13E-2D3519558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3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5EEE-77DD-4C9F-AC3E-0F22454B8D9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5D8-8E3D-484E-A13E-2D3519558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7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5EEE-77DD-4C9F-AC3E-0F22454B8D9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5D8-8E3D-484E-A13E-2D3519558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3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5EEE-77DD-4C9F-AC3E-0F22454B8D9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5D8-8E3D-484E-A13E-2D3519558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0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5EEE-77DD-4C9F-AC3E-0F22454B8D9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5D8-8E3D-484E-A13E-2D3519558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3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5EEE-77DD-4C9F-AC3E-0F22454B8D9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5D8-8E3D-484E-A13E-2D3519558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4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5EEE-77DD-4C9F-AC3E-0F22454B8D9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5D8-8E3D-484E-A13E-2D3519558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8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5EEE-77DD-4C9F-AC3E-0F22454B8D9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5D8-8E3D-484E-A13E-2D3519558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5EEE-77DD-4C9F-AC3E-0F22454B8D9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5D8-8E3D-484E-A13E-2D3519558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3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5EEE-77DD-4C9F-AC3E-0F22454B8D9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5D8-8E3D-484E-A13E-2D3519558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8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E5EEE-77DD-4C9F-AC3E-0F22454B8D9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4A5D8-8E3D-484E-A13E-2D3519558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0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ru.wikipedia.org/wiki/%D0%AB%D0%B1_(%D0%A1%D1%8B%D0%BA%D1%82%D1%8B%D0%B2%D0%B4%D0%B8%D0%BD%D1%81%D0%BA%D0%B8%D0%B9_%D1%80%D0%B0%D0%B9%D0%BE%D0%BD)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0%B5%D0%BD%D0%BD%D1%8B%D0%B9_%D0%BF%D0%BE%D0%BB%D0%B8%D0%B3%D0%BE%D0%B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646" y="2633035"/>
            <a:ext cx="6433852" cy="1905919"/>
          </a:xfrm>
        </p:spPr>
        <p:txBody>
          <a:bodyPr>
            <a:normAutofit/>
          </a:bodyPr>
          <a:lstStyle/>
          <a:p>
            <a:r>
              <a:rPr lang="ru-RU" sz="28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egoe Script" panose="020B0504020000000003" pitchFamily="34" charset="0"/>
              </a:rPr>
              <a:t>Достопримечательности Республики Коми, примечательные </a:t>
            </a:r>
            <a:br>
              <a:rPr lang="ru-RU" sz="28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egoe Script" panose="020B0504020000000003" pitchFamily="34" charset="0"/>
              </a:rPr>
            </a:br>
            <a:r>
              <a:rPr lang="ru-RU" sz="28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egoe Script" panose="020B0504020000000003" pitchFamily="34" charset="0"/>
              </a:rPr>
              <a:t>места Урала</a:t>
            </a:r>
            <a:r>
              <a:rPr lang="ru-RU" sz="2800" b="1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egoe Script" panose="020B0504020000000003" pitchFamily="34" charset="0"/>
              </a:rPr>
              <a:t>. </a:t>
            </a:r>
            <a:r>
              <a:rPr lang="ru-RU" sz="2800" b="1" i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egoe Script" panose="020B0504020000000003" pitchFamily="34" charset="0"/>
              </a:rPr>
              <a:t>(часть 2)</a:t>
            </a:r>
            <a:endParaRPr lang="ru-RU" sz="2800" b="1" i="1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egoe Script" panose="020B0504020000000003" pitchFamily="34" charset="0"/>
            </a:endParaRPr>
          </a:p>
        </p:txBody>
      </p:sp>
      <p:pic>
        <p:nvPicPr>
          <p:cNvPr id="3074" name="Picture 2" descr="http://boxingrk.narod.ru/foto_boxingRK/001KartaRK_s_flagom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84" y="344279"/>
            <a:ext cx="5370391" cy="5979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1029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539" y="285580"/>
            <a:ext cx="3549121" cy="1510177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Лосеферма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Печоро-Илычского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 заповедника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Segoe Script" panose="020B05040200000000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5788" y="1410163"/>
            <a:ext cx="4612605" cy="4142343"/>
          </a:xfrm>
        </p:spPr>
        <p:txBody>
          <a:bodyPr>
            <a:no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1946 году жителей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Троицко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-Печорского района облетела новость. На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таёжных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просторах в верховьях Печоры охотники, колхозники, рядовые жители привлечены к отлову лосят. Вскоре длинноногих добродушных животных можно было увидеть за вольерами в здешнем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посёлке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Якша. В 1949 году одомашненных лосят здесь насчитывалось уже 11. Так в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Печоро-Илычском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заповеднике зародилась лосеферма – единственная в мире.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29622" y="826272"/>
            <a:ext cx="5873404" cy="496493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http://www.info-kostroma.ru/images/kostroma/excurs/roga/s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80" y="826267"/>
            <a:ext cx="5910256" cy="4453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8372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7" y="837286"/>
            <a:ext cx="5009356" cy="1696599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Лосеферма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img0.liveinternet.ru/images/attach/c/7/98/225/98225254_92e216f83e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7" y="1825855"/>
            <a:ext cx="5287128" cy="396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://vitema.ru/wp-content/uploads/2013/03/lo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10" y="2667005"/>
            <a:ext cx="5266063" cy="2633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0260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7" y="685797"/>
            <a:ext cx="3549121" cy="1451475"/>
          </a:xfrm>
        </p:spPr>
        <p:txBody>
          <a:bodyPr>
            <a:noAutofit/>
          </a:bodyPr>
          <a:lstStyle/>
          <a:p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Югыд-Ва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 – национальный парк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Segoe Script" panose="020B05040200000000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7" y="2280493"/>
            <a:ext cx="3549121" cy="3591499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Представляем вашему вниманию самый большой национальный парк России, который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ещё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включён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Список Всемирного наследия ЮНЕСКО как «Девственные леса Коми». Он поистине огромен – его территории раскинулись сразу в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трёх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районах Республики Коми: Интинский,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Вуктыльский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и Печорский и занимают западные отроги Северного и Приполярного Урала.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energo-sibir.ru/upload/iblock/657/6577bfebe8bcb6339305d9ad9bccb7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40" y="685803"/>
            <a:ext cx="6240991" cy="4680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6754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904" y="814045"/>
            <a:ext cx="3639531" cy="915609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Столбы выветривания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Segoe Script" panose="020B05040200000000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7" y="1122295"/>
            <a:ext cx="6240463" cy="4165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7" y="1927957"/>
            <a:ext cx="3549121" cy="4351663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Как только не называют это красивое и загадочное место Северного Урала: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Мань-Пупу-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Нёр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Мань-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Пупыг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Нёр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Болвано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-Из, мансийские болваны… Туристы обычно называют их кратко – «Пупы». В переводе с языка манси «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Мань-Пупу-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Нёр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» означает «Малая гора идолов». Всего этих останцев семь. Шесть столбов выстроились на ровном плато в ряд, а один стоит чуть в стороне. Их высота от 30 до 42 метров. Все они имеют причудливые очертания. Для манси это место издавна считалось святым, ходить сюда они запрещали.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1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8" y="802893"/>
            <a:ext cx="3790215" cy="156574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Ульяновский Троице-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Стефановский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 монастырь –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95" y="1095378"/>
            <a:ext cx="5715000" cy="4286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7" y="2633036"/>
            <a:ext cx="3549121" cy="3360145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один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из старейших в Республике Коми. По легенде он был основан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ещё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Стефаном Пермским в 1385 году, впрочем тогда он просуществовал недолго. Кстати, также по преданию, в давние времена в этом месте в реке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Вычегда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утонула девушка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Ульяния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спасаясь от врагов.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Населённый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пункт в этом месте был назван по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её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имени.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57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3" y="1013553"/>
            <a:ext cx="3924971" cy="3888955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Небольшое село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Усть-Вымь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республике Коми очень интересно своей историей и архитектурой. Село является административным центром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Усть-Вымского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района республики Коми. Оно раскинулось около слияния рек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Вычегда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Вымь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В 1380 году в это место прибыл миссионер Стефан, известный сейчас как Стефан Пермский. Он пропагандировал православие и боролся с язычеством.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4" name="Picture 2" descr="http://pp.rkomi.ru/content/9056/%D0%A3%D1%81%D1%82%D1%8C-%D0%92%D1%8B%D0%BC%D1%8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79" y="1013558"/>
            <a:ext cx="5475055" cy="4219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4984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7" y="1059542"/>
            <a:ext cx="6240463" cy="4357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7108" y="1059540"/>
            <a:ext cx="3656325" cy="3741061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Село с необычным названием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Ыб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Segoe Script" panose="020B0504020000000003" pitchFamily="34" charset="0"/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– одно из самых популярных мест для приезжающих в Республику Коми туристов и паломников. Это крупный центр этнографического туризма. Село раскинулось на высоком левом берегу реки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Сысола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Сельское поселение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Ыб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состоит из 13 деревень, стоящих на семи холмах, вытянуто вдоль реки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Сысолы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примерно на 15 километров.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7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509" y="2"/>
            <a:ext cx="10064517" cy="1984917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</a:rPr>
              <a:t>Финно-угорский этнокультурный парк 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— тематический культурно-познавательный комплекс, расположенный в селе 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hlinkClick r:id="rId2" tooltip="Ыб (Сыктывдинский район)"/>
              </a:rPr>
              <a:t>Ыб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Сыктывдинского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района. Основная идея Финно-угорского этнокультурного развлекательного комплекса состоит в наличии в основе его деятельности этнокультурного колорита, в привязке к фактам истории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коми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и других финно-угорских народов, к культурным традициям и запросам современного населения республики и её гостей.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98" y="1984917"/>
            <a:ext cx="7014117" cy="4679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670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7" y="896814"/>
            <a:ext cx="3549121" cy="4803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Урал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Segoe Script" panose="020B05040200000000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35632" y="2054243"/>
            <a:ext cx="4030899" cy="3416296"/>
          </a:xfrm>
        </p:spPr>
        <p:txBody>
          <a:bodyPr>
            <a:noAutofit/>
          </a:bodyPr>
          <a:lstStyle/>
          <a:p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Манарага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– одна из самых высоких и красивых горных вершин Приполярного Урала.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Манарага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выглядит издалека, как сильно рассечённый гребень. Её высота – 1662 метра над уровнем моря. Название горы произошло от ненецких слов «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мана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» и «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раха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» - «подобная медвежьей лапе». Действительно рассечённый гребень горы напоминает когтистую медвежью лапу.</a:t>
            </a:r>
          </a:p>
          <a:p>
            <a:endParaRPr lang="ru-RU" sz="1800" i="1" dirty="0">
              <a:latin typeface="Comic Sans MS" panose="030F0702030302020204" pitchFamily="66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monemo.ru/uploads/596/albums/134/4e051164d5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534" y="635623"/>
            <a:ext cx="7015500" cy="5261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8807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7" y="685805"/>
            <a:ext cx="3549121" cy="426905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Урал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Segoe Script" panose="020B05040200000000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5078" y="1200840"/>
            <a:ext cx="3756753" cy="4704203"/>
          </a:xfrm>
        </p:spPr>
        <p:txBody>
          <a:bodyPr>
            <a:no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Гора Народная (ударение на первый слог) – самая высшая точка Уральских гор. Гора высотой почти две тысячи метров над уровнем моря находится в труднодоступном районе на Приполярном Урале. История с происхождением названия этой ключевой уральской достопримечательности – не из простых. По поводу названия горы среди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ученых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долгое время кипели нешуточные споры. По одной версии открытая как раз в канун 10-летия революции вершина была названа в честь советского народа -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НарОдной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(с ударением на втором слоге).</a:t>
            </a:r>
          </a:p>
          <a:p>
            <a:endParaRPr lang="ru-RU" dirty="0"/>
          </a:p>
        </p:txBody>
      </p:sp>
      <p:pic>
        <p:nvPicPr>
          <p:cNvPr id="7170" name="Picture 2" descr="http://www.vvv.ru/photos/img/70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51" y="869798"/>
            <a:ext cx="6517419" cy="4293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3451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7" y="914407"/>
            <a:ext cx="3549121" cy="627959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Город-призрак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91" y="914403"/>
            <a:ext cx="6150809" cy="4175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7" y="1718634"/>
            <a:ext cx="3549121" cy="4010140"/>
          </a:xfrm>
        </p:spPr>
        <p:txBody>
          <a:bodyPr>
            <a:normAutofit/>
          </a:bodyPr>
          <a:lstStyle/>
          <a:p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Хальмер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-Ю – это, наверное, единственный на Урале город-призрак. Здесь, в красивом месте посреди тундры, близ уральских гор стоят навсегда покинутые людьми многоквартирные дома, административные здания и промышленные объекты. Любители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урбантрипа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здесь почувствуют себя, как в раю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dirty="0"/>
              <a:t>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После закрытия посёлка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территория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используется как 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hlinkClick r:id="rId3" tooltip="Военный полигон"/>
              </a:rPr>
              <a:t>военный полигон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 под условным названием «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Пембой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40657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7" y="1157126"/>
            <a:ext cx="6240463" cy="4162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7" y="1157121"/>
            <a:ext cx="3549121" cy="4162755"/>
          </a:xfrm>
        </p:spPr>
        <p:txBody>
          <a:bodyPr>
            <a:normAutofit fontScale="92500" lnSpcReduction="10000"/>
          </a:bodyPr>
          <a:lstStyle/>
          <a:p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Деревня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Граддор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 </a:t>
            </a:r>
          </a:p>
          <a:p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находится неподалёку от столицы Республики Коми – города Сыктывкара – на территории </a:t>
            </a:r>
            <a:r>
              <a:rPr lang="ru-RU" sz="1700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Сыктывдинского</a:t>
            </a: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района, относится к </a:t>
            </a:r>
            <a:r>
              <a:rPr lang="ru-RU" sz="1700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Шошкинскому</a:t>
            </a: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сельсовету. Первое упоминание о деревни </a:t>
            </a:r>
            <a:r>
              <a:rPr lang="ru-RU" sz="1700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Граддор</a:t>
            </a: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относится к 1719 году. Известно имя первопоселенца деревни – им был Иван Анисимович Савинов, выходца из Шошки. Самый известный уроженец </a:t>
            </a:r>
            <a:r>
              <a:rPr lang="ru-RU" sz="1700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Граддора</a:t>
            </a: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– военачальник Дмитрий Георгиевич Дубровский. За свои боевые подвиги он получил множество высоких наград.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3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2195" y="685805"/>
            <a:ext cx="3601240" cy="5105401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Небольшое село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Зеленец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близ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столицы республики Коми – Сыктывкара – интересно своей старой, заброшенной церковью. Село вытянулось вдоль левого берега реки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Вычегда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На противоположном от села правом берегу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Вычегды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находится археологический памятник. Археологи обнаружили здесь поселение, которое датируется IX веком.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Учёные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отнесли обнаруженные здесь находки к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ванвиздинской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культуре. Их можно увидеть в музее этнографии и археологии Сыктывкарского университета.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://nashural.ru/Goroda_i_sela/images/zelenec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99" y="947453"/>
            <a:ext cx="6180464" cy="4120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5846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7" y="936436"/>
            <a:ext cx="3549121" cy="550843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Зеленец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Segoe Script" panose="020B05040200000000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7" y="1487282"/>
            <a:ext cx="3549121" cy="3970487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документах село впервые упоминается в 1586 году. Первоначальное его название было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Шордоръяг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что в переводе означает «возле лесной речки». Топоним же «зеленец» означает остров на реке без пашни. Вероятно, имелся в виду остров, находящийся чуть ниже села.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прошлом село Зеленец было известным центром по изготовлению домашней утвари из дерева.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 descr="http://img-fotki.yandex.ru/get/3808/p-vvik.6/0_29ab2_c57dfbb2_X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45" y="936435"/>
            <a:ext cx="6356880" cy="4521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0941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7" y="727120"/>
            <a:ext cx="3549121" cy="528809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Княжпогост</a:t>
            </a:r>
            <a:r>
              <a:rPr lang="ru-RU" b="1" dirty="0" smtClean="0"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(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Емва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egoe Script" panose="020B0504020000000003" pitchFamily="34" charset="0"/>
              </a:rPr>
              <a:t>)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Segoe Script" panose="020B05040200000000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35" y="727118"/>
            <a:ext cx="6153112" cy="3886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2" y="1520329"/>
            <a:ext cx="3549123" cy="4296579"/>
          </a:xfrm>
        </p:spPr>
        <p:txBody>
          <a:bodyPr>
            <a:no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Село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Княжпогост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расположено к северу от столицы Республики Коми – города Сыктывкара. По всей видимости, в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далёком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прошлом в этом месте была резиденция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вымских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князей, управлявших Пермью Вычегодской, отчего и возник такой топоним. Это одно из древнейших поселений на реке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Вымь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Находки археологов свидетельствуют о том, что люди здесь жили уже давно. Близ села были обнаружены следы древнего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укреплённого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городища с валами и рвами.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6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29" y="848305"/>
            <a:ext cx="5426159" cy="804231"/>
          </a:xfrm>
        </p:spPr>
        <p:txBody>
          <a:bodyPr>
            <a:normAutofit/>
          </a:bodyPr>
          <a:lstStyle/>
          <a:p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Константин Рокоссовский - отбывал заключение в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Княжпогосте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3" y="2412702"/>
            <a:ext cx="5080083" cy="2540305"/>
          </a:xfrm>
        </p:spPr>
        <p:txBody>
          <a:bodyPr>
            <a:normAutofit/>
          </a:bodyPr>
          <a:lstStyle/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недавнем прошлом это был один из островков архипелага ГУЛАГ. Именно узники строили тракт Сыктывкар –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Княжпогост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и железную дорогу.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посёлке Железнодорожный располагалось управление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Севжелдорлага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Северный железнодорожный лагерь существовал с 1938 по 1950 годы, численность заключённых доходила до 85 тысяч человек.</a:t>
            </a:r>
          </a:p>
          <a:p>
            <a:endParaRPr lang="ru-RU" sz="1600" dirty="0"/>
          </a:p>
        </p:txBody>
      </p:sp>
      <p:pic>
        <p:nvPicPr>
          <p:cNvPr id="11266" name="Picture 2" descr="http://img-fotki.yandex.ru/get/4405/evgknyaginin.7/0_5e112_ffc1fc4e_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72" y="402136"/>
            <a:ext cx="3648591" cy="5084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8867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919</Words>
  <Application>Microsoft Office PowerPoint</Application>
  <PresentationFormat>Широкоэкранный</PresentationFormat>
  <Paragraphs>36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Segoe Script</vt:lpstr>
      <vt:lpstr>Тема Office</vt:lpstr>
      <vt:lpstr>Достопримечательности Республики Коми, примечательные  места Урала. (часть 2)</vt:lpstr>
      <vt:lpstr>Урал</vt:lpstr>
      <vt:lpstr>Урал</vt:lpstr>
      <vt:lpstr>Город-призрак</vt:lpstr>
      <vt:lpstr>Презентация PowerPoint</vt:lpstr>
      <vt:lpstr>Презентация PowerPoint</vt:lpstr>
      <vt:lpstr>Зеленец</vt:lpstr>
      <vt:lpstr>Княжпогост (Емва)</vt:lpstr>
      <vt:lpstr>Константин Рокоссовский - отбывал заключение в Княжпогосте.</vt:lpstr>
      <vt:lpstr>Лосеферма Печоро-Илычского заповедника</vt:lpstr>
      <vt:lpstr>Лосеферма</vt:lpstr>
      <vt:lpstr>Югыд-Ва – национальный парк</vt:lpstr>
      <vt:lpstr>Столбы выветривания</vt:lpstr>
      <vt:lpstr>Ульяновский Троице-Стефановский монастырь –</vt:lpstr>
      <vt:lpstr>Презентация PowerPoint</vt:lpstr>
      <vt:lpstr>Презентация PowerPoint</vt:lpstr>
      <vt:lpstr>Финно-угорский этнокультурный парк — тематический культурно-познавательный комплекс, расположенный в селе Ыб Сыктывдинского района. Основная идея Финно-угорского этнокультурного развлекательного комплекса состоит в наличии в основе его деятельности этнокультурного колорита, в привязке к фактам истории коми и других финно-угорских народов, к культурным традициям и запросам современного населения республики и её гостей.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Республики Коми, примечательные  места Урала. (часть 2)</dc:title>
  <dc:creator>Валентина Кошкина</dc:creator>
  <cp:lastModifiedBy>Валентина Кошкина</cp:lastModifiedBy>
  <cp:revision>1</cp:revision>
  <dcterms:created xsi:type="dcterms:W3CDTF">2014-10-04T06:47:27Z</dcterms:created>
  <dcterms:modified xsi:type="dcterms:W3CDTF">2014-10-04T06:57:00Z</dcterms:modified>
</cp:coreProperties>
</file>