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260" r:id="rId4"/>
    <p:sldId id="276" r:id="rId5"/>
    <p:sldId id="277" r:id="rId6"/>
    <p:sldId id="279" r:id="rId7"/>
    <p:sldId id="281" r:id="rId8"/>
    <p:sldId id="282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65" d="100"/>
          <a:sy n="6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7C64E-660B-48FA-9B14-0E09DA950D9A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3F70C-ADCC-438B-8330-96623BDFC57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Ознакомительный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4B3E105-30D7-4AAA-B818-AD8A775B5447}" type="parTrans" cxnId="{B4E95BCA-AF86-46BE-9429-E14C6A38E9FD}">
      <dgm:prSet/>
      <dgm:spPr/>
      <dgm:t>
        <a:bodyPr/>
        <a:lstStyle/>
        <a:p>
          <a:endParaRPr lang="ru-RU"/>
        </a:p>
      </dgm:t>
    </dgm:pt>
    <dgm:pt modelId="{317EAF7F-6E52-40E5-96C2-C6E24AF1510C}" type="sibTrans" cxnId="{B4E95BCA-AF86-46BE-9429-E14C6A38E9FD}">
      <dgm:prSet/>
      <dgm:spPr/>
      <dgm:t>
        <a:bodyPr/>
        <a:lstStyle/>
        <a:p>
          <a:endParaRPr lang="ru-RU" dirty="0"/>
        </a:p>
      </dgm:t>
    </dgm:pt>
    <dgm:pt modelId="{278385D0-A36D-4051-91B3-5C2B34DC0EA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Творческий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376DC-CF94-4A0F-8B48-5C768EB3807E}" type="parTrans" cxnId="{9ECE550E-6E94-4339-8071-26413B774430}">
      <dgm:prSet/>
      <dgm:spPr/>
      <dgm:t>
        <a:bodyPr/>
        <a:lstStyle/>
        <a:p>
          <a:endParaRPr lang="ru-RU"/>
        </a:p>
      </dgm:t>
    </dgm:pt>
    <dgm:pt modelId="{5C6670F6-ABC2-4765-A54D-2C074CB2101B}" type="sibTrans" cxnId="{9ECE550E-6E94-4339-8071-26413B774430}">
      <dgm:prSet/>
      <dgm:spPr/>
      <dgm:t>
        <a:bodyPr/>
        <a:lstStyle/>
        <a:p>
          <a:endParaRPr lang="ru-RU" dirty="0"/>
        </a:p>
      </dgm:t>
    </dgm:pt>
    <dgm:pt modelId="{965E5AC7-9F7D-4C52-885F-4058133F40A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Художественный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079F273-25C7-40BC-891D-01FDAAED24E5}" type="parTrans" cxnId="{D8C5AD02-D125-4374-8803-6442431BD685}">
      <dgm:prSet/>
      <dgm:spPr/>
      <dgm:t>
        <a:bodyPr/>
        <a:lstStyle/>
        <a:p>
          <a:endParaRPr lang="ru-RU"/>
        </a:p>
      </dgm:t>
    </dgm:pt>
    <dgm:pt modelId="{B3255503-0E01-4AB4-AC72-5532750B9273}" type="sibTrans" cxnId="{D8C5AD02-D125-4374-8803-6442431BD685}">
      <dgm:prSet/>
      <dgm:spPr/>
      <dgm:t>
        <a:bodyPr/>
        <a:lstStyle/>
        <a:p>
          <a:endParaRPr lang="ru-RU" dirty="0"/>
        </a:p>
      </dgm:t>
    </dgm:pt>
    <dgm:pt modelId="{CD442CD8-C121-412D-99B5-38EBDC925105}" type="pres">
      <dgm:prSet presAssocID="{BE17C64E-660B-48FA-9B14-0E09DA950D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C4958-6E50-4389-B6CA-E8457026FA5E}" type="pres">
      <dgm:prSet presAssocID="{2833F70C-ADCC-438B-8330-96623BDFC574}" presName="node" presStyleLbl="node1" presStyleIdx="0" presStyleCnt="3" custScaleX="134738" custRadScaleRad="109139" custRadScaleInc="3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EA538-8017-411B-B73B-1648043257F6}" type="pres">
      <dgm:prSet presAssocID="{317EAF7F-6E52-40E5-96C2-C6E24AF1510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B0BED28-6991-40CC-8BDF-5642C2AFE873}" type="pres">
      <dgm:prSet presAssocID="{317EAF7F-6E52-40E5-96C2-C6E24AF1510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556D861-CB7E-4B26-87D7-181B6726F49E}" type="pres">
      <dgm:prSet presAssocID="{278385D0-A36D-4051-91B3-5C2B34DC0EA1}" presName="node" presStyleLbl="node1" presStyleIdx="1" presStyleCnt="3" custScaleX="129941" custRadScaleRad="157414" custRadScaleInc="-26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25D9D-2DE3-47CD-AA0E-5A31714F4EDE}" type="pres">
      <dgm:prSet presAssocID="{5C6670F6-ABC2-4765-A54D-2C074CB2101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EE7A74D-0E7B-4FEA-977E-46E12E36CC8D}" type="pres">
      <dgm:prSet presAssocID="{5C6670F6-ABC2-4765-A54D-2C074CB2101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92A738B-73B3-4EA2-9F75-72AF596A24A9}" type="pres">
      <dgm:prSet presAssocID="{965E5AC7-9F7D-4C52-885F-4058133F40A8}" presName="node" presStyleLbl="node1" presStyleIdx="2" presStyleCnt="3" custScaleX="129941" custRadScaleRad="161844" custRadScaleInc="3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44E8-820B-4E74-B33D-E11E941990D6}" type="pres">
      <dgm:prSet presAssocID="{B3255503-0E01-4AB4-AC72-5532750B927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33BCCEA-BF8C-4B8F-91E9-139512C6E420}" type="pres">
      <dgm:prSet presAssocID="{B3255503-0E01-4AB4-AC72-5532750B927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4FAB6F7-25EF-4F59-88B2-3CF70E293972}" type="presOf" srcId="{B3255503-0E01-4AB4-AC72-5532750B9273}" destId="{433BCCEA-BF8C-4B8F-91E9-139512C6E420}" srcOrd="1" destOrd="0" presId="urn:microsoft.com/office/officeart/2005/8/layout/cycle2"/>
    <dgm:cxn modelId="{A00BCB94-C8EB-4EEC-8E52-196BF7BCA468}" type="presOf" srcId="{5C6670F6-ABC2-4765-A54D-2C074CB2101B}" destId="{1DB25D9D-2DE3-47CD-AA0E-5A31714F4EDE}" srcOrd="0" destOrd="0" presId="urn:microsoft.com/office/officeart/2005/8/layout/cycle2"/>
    <dgm:cxn modelId="{745F9E75-3FD2-44C5-8997-E3261AAF6B8F}" type="presOf" srcId="{2833F70C-ADCC-438B-8330-96623BDFC574}" destId="{4DBC4958-6E50-4389-B6CA-E8457026FA5E}" srcOrd="0" destOrd="0" presId="urn:microsoft.com/office/officeart/2005/8/layout/cycle2"/>
    <dgm:cxn modelId="{B4E95BCA-AF86-46BE-9429-E14C6A38E9FD}" srcId="{BE17C64E-660B-48FA-9B14-0E09DA950D9A}" destId="{2833F70C-ADCC-438B-8330-96623BDFC574}" srcOrd="0" destOrd="0" parTransId="{74B3E105-30D7-4AAA-B818-AD8A775B5447}" sibTransId="{317EAF7F-6E52-40E5-96C2-C6E24AF1510C}"/>
    <dgm:cxn modelId="{D8DD51F3-23B6-4C2F-974C-EC64E2391E06}" type="presOf" srcId="{965E5AC7-9F7D-4C52-885F-4058133F40A8}" destId="{692A738B-73B3-4EA2-9F75-72AF596A24A9}" srcOrd="0" destOrd="0" presId="urn:microsoft.com/office/officeart/2005/8/layout/cycle2"/>
    <dgm:cxn modelId="{D8C5AD02-D125-4374-8803-6442431BD685}" srcId="{BE17C64E-660B-48FA-9B14-0E09DA950D9A}" destId="{965E5AC7-9F7D-4C52-885F-4058133F40A8}" srcOrd="2" destOrd="0" parTransId="{C079F273-25C7-40BC-891D-01FDAAED24E5}" sibTransId="{B3255503-0E01-4AB4-AC72-5532750B9273}"/>
    <dgm:cxn modelId="{04D04494-4700-4944-8819-3135A6F575AE}" type="presOf" srcId="{317EAF7F-6E52-40E5-96C2-C6E24AF1510C}" destId="{BB0BED28-6991-40CC-8BDF-5642C2AFE873}" srcOrd="1" destOrd="0" presId="urn:microsoft.com/office/officeart/2005/8/layout/cycle2"/>
    <dgm:cxn modelId="{4B11A47A-F663-4097-AD23-048799DAACDD}" type="presOf" srcId="{317EAF7F-6E52-40E5-96C2-C6E24AF1510C}" destId="{E21EA538-8017-411B-B73B-1648043257F6}" srcOrd="0" destOrd="0" presId="urn:microsoft.com/office/officeart/2005/8/layout/cycle2"/>
    <dgm:cxn modelId="{D54865BC-F37F-4FBB-8E5C-376954882B4A}" type="presOf" srcId="{278385D0-A36D-4051-91B3-5C2B34DC0EA1}" destId="{C556D861-CB7E-4B26-87D7-181B6726F49E}" srcOrd="0" destOrd="0" presId="urn:microsoft.com/office/officeart/2005/8/layout/cycle2"/>
    <dgm:cxn modelId="{3CE36070-BEF9-46DD-BAFF-8E10AD6E70EA}" type="presOf" srcId="{5C6670F6-ABC2-4765-A54D-2C074CB2101B}" destId="{1EE7A74D-0E7B-4FEA-977E-46E12E36CC8D}" srcOrd="1" destOrd="0" presId="urn:microsoft.com/office/officeart/2005/8/layout/cycle2"/>
    <dgm:cxn modelId="{C28BA151-D7D0-41C5-98A8-A8C371B6A930}" type="presOf" srcId="{BE17C64E-660B-48FA-9B14-0E09DA950D9A}" destId="{CD442CD8-C121-412D-99B5-38EBDC925105}" srcOrd="0" destOrd="0" presId="urn:microsoft.com/office/officeart/2005/8/layout/cycle2"/>
    <dgm:cxn modelId="{9ECE550E-6E94-4339-8071-26413B774430}" srcId="{BE17C64E-660B-48FA-9B14-0E09DA950D9A}" destId="{278385D0-A36D-4051-91B3-5C2B34DC0EA1}" srcOrd="1" destOrd="0" parTransId="{AB7376DC-CF94-4A0F-8B48-5C768EB3807E}" sibTransId="{5C6670F6-ABC2-4765-A54D-2C074CB2101B}"/>
    <dgm:cxn modelId="{EAE9A214-649D-4CD0-8F91-64C82F8D4B04}" type="presOf" srcId="{B3255503-0E01-4AB4-AC72-5532750B9273}" destId="{497944E8-820B-4E74-B33D-E11E941990D6}" srcOrd="0" destOrd="0" presId="urn:microsoft.com/office/officeart/2005/8/layout/cycle2"/>
    <dgm:cxn modelId="{EA9A5731-9E01-4EA4-84BA-998206678536}" type="presParOf" srcId="{CD442CD8-C121-412D-99B5-38EBDC925105}" destId="{4DBC4958-6E50-4389-B6CA-E8457026FA5E}" srcOrd="0" destOrd="0" presId="urn:microsoft.com/office/officeart/2005/8/layout/cycle2"/>
    <dgm:cxn modelId="{104F6419-78A4-4545-89FA-61A296E1BB53}" type="presParOf" srcId="{CD442CD8-C121-412D-99B5-38EBDC925105}" destId="{E21EA538-8017-411B-B73B-1648043257F6}" srcOrd="1" destOrd="0" presId="urn:microsoft.com/office/officeart/2005/8/layout/cycle2"/>
    <dgm:cxn modelId="{CB25AF26-69D9-4926-8E07-1E4DDC79C547}" type="presParOf" srcId="{E21EA538-8017-411B-B73B-1648043257F6}" destId="{BB0BED28-6991-40CC-8BDF-5642C2AFE873}" srcOrd="0" destOrd="0" presId="urn:microsoft.com/office/officeart/2005/8/layout/cycle2"/>
    <dgm:cxn modelId="{27DB198B-7789-487C-8AF4-BBC7E4A78559}" type="presParOf" srcId="{CD442CD8-C121-412D-99B5-38EBDC925105}" destId="{C556D861-CB7E-4B26-87D7-181B6726F49E}" srcOrd="2" destOrd="0" presId="urn:microsoft.com/office/officeart/2005/8/layout/cycle2"/>
    <dgm:cxn modelId="{018E8CB1-2FB2-4F6D-A1BA-B23B4F242770}" type="presParOf" srcId="{CD442CD8-C121-412D-99B5-38EBDC925105}" destId="{1DB25D9D-2DE3-47CD-AA0E-5A31714F4EDE}" srcOrd="3" destOrd="0" presId="urn:microsoft.com/office/officeart/2005/8/layout/cycle2"/>
    <dgm:cxn modelId="{C902A8BA-AFC4-49C8-9710-7D6A50114B02}" type="presParOf" srcId="{1DB25D9D-2DE3-47CD-AA0E-5A31714F4EDE}" destId="{1EE7A74D-0E7B-4FEA-977E-46E12E36CC8D}" srcOrd="0" destOrd="0" presId="urn:microsoft.com/office/officeart/2005/8/layout/cycle2"/>
    <dgm:cxn modelId="{6FFAADBB-3D6E-42CF-9518-14BEE88E64BA}" type="presParOf" srcId="{CD442CD8-C121-412D-99B5-38EBDC925105}" destId="{692A738B-73B3-4EA2-9F75-72AF596A24A9}" srcOrd="4" destOrd="0" presId="urn:microsoft.com/office/officeart/2005/8/layout/cycle2"/>
    <dgm:cxn modelId="{793B42E1-03EA-475D-8747-47E3B45487B2}" type="presParOf" srcId="{CD442CD8-C121-412D-99B5-38EBDC925105}" destId="{497944E8-820B-4E74-B33D-E11E941990D6}" srcOrd="5" destOrd="0" presId="urn:microsoft.com/office/officeart/2005/8/layout/cycle2"/>
    <dgm:cxn modelId="{EFB516FD-9BBD-4EAB-9685-09CB354CFE94}" type="presParOf" srcId="{497944E8-820B-4E74-B33D-E11E941990D6}" destId="{433BCCEA-BF8C-4B8F-91E9-139512C6E4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A1083-806F-4AA1-B713-AF84CF6B297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1189F-0CB9-499B-A41D-468723BD56D6}">
      <dgm:prSet phldrT="[Текст]"/>
      <dgm:spPr/>
      <dgm:t>
        <a:bodyPr/>
        <a:lstStyle/>
        <a:p>
          <a:r>
            <a:rPr lang="ru-RU" dirty="0" smtClean="0"/>
            <a:t>Ознакомление детей с искусством хохломской росписи</a:t>
          </a:r>
          <a:endParaRPr lang="ru-RU" dirty="0"/>
        </a:p>
      </dgm:t>
    </dgm:pt>
    <dgm:pt modelId="{1B002773-113A-403D-BB9B-EE73E59D0563}" type="parTrans" cxnId="{E3DAF864-3DDC-4E32-9F51-F92E32F1D425}">
      <dgm:prSet/>
      <dgm:spPr/>
      <dgm:t>
        <a:bodyPr/>
        <a:lstStyle/>
        <a:p>
          <a:endParaRPr lang="ru-RU"/>
        </a:p>
      </dgm:t>
    </dgm:pt>
    <dgm:pt modelId="{7CB39E02-42F3-4678-A92A-D3635FA89CA8}" type="sibTrans" cxnId="{E3DAF864-3DDC-4E32-9F51-F92E32F1D425}">
      <dgm:prSet/>
      <dgm:spPr/>
      <dgm:t>
        <a:bodyPr/>
        <a:lstStyle/>
        <a:p>
          <a:endParaRPr lang="ru-RU"/>
        </a:p>
      </dgm:t>
    </dgm:pt>
    <dgm:pt modelId="{71D382FA-8D2F-415E-88C6-CA7E8BB8A096}">
      <dgm:prSet phldrT="[Текст]"/>
      <dgm:spPr/>
      <dgm:t>
        <a:bodyPr/>
        <a:lstStyle/>
        <a:p>
          <a:r>
            <a:rPr lang="ru-RU" dirty="0" smtClean="0"/>
            <a:t>На занятиях</a:t>
          </a:r>
          <a:endParaRPr lang="ru-RU" dirty="0"/>
        </a:p>
      </dgm:t>
    </dgm:pt>
    <dgm:pt modelId="{3B1CE36B-03A5-447F-923E-F45C107855E2}" type="parTrans" cxnId="{CD9B3465-D6E9-4441-B487-1339F572BEB0}">
      <dgm:prSet/>
      <dgm:spPr/>
      <dgm:t>
        <a:bodyPr/>
        <a:lstStyle/>
        <a:p>
          <a:endParaRPr lang="ru-RU"/>
        </a:p>
      </dgm:t>
    </dgm:pt>
    <dgm:pt modelId="{339C0263-991E-4FDE-AF7B-AAE4BDAD67B6}" type="sibTrans" cxnId="{CD9B3465-D6E9-4441-B487-1339F572BEB0}">
      <dgm:prSet/>
      <dgm:spPr/>
      <dgm:t>
        <a:bodyPr/>
        <a:lstStyle/>
        <a:p>
          <a:endParaRPr lang="ru-RU"/>
        </a:p>
      </dgm:t>
    </dgm:pt>
    <dgm:pt modelId="{3C257226-0AC6-4074-9CBC-1A692636B29C}">
      <dgm:prSet phldrT="[Текст]"/>
      <dgm:spPr/>
      <dgm:t>
        <a:bodyPr/>
        <a:lstStyle/>
        <a:p>
          <a:r>
            <a:rPr lang="ru-RU" dirty="0" smtClean="0"/>
            <a:t>При проведении кружковой работы</a:t>
          </a:r>
          <a:endParaRPr lang="ru-RU" dirty="0"/>
        </a:p>
      </dgm:t>
    </dgm:pt>
    <dgm:pt modelId="{726B10DF-58F6-45D3-8D0C-BF5E7E823A42}" type="parTrans" cxnId="{62FA8123-086B-4BCE-9FE6-BFA03E60C092}">
      <dgm:prSet/>
      <dgm:spPr/>
      <dgm:t>
        <a:bodyPr/>
        <a:lstStyle/>
        <a:p>
          <a:endParaRPr lang="ru-RU"/>
        </a:p>
      </dgm:t>
    </dgm:pt>
    <dgm:pt modelId="{74DDBEA2-0AF4-407C-9108-A42CC0F1EBB5}" type="sibTrans" cxnId="{62FA8123-086B-4BCE-9FE6-BFA03E60C092}">
      <dgm:prSet/>
      <dgm:spPr/>
      <dgm:t>
        <a:bodyPr/>
        <a:lstStyle/>
        <a:p>
          <a:endParaRPr lang="ru-RU"/>
        </a:p>
      </dgm:t>
    </dgm:pt>
    <dgm:pt modelId="{A5DBABAC-CF38-4EA5-8E09-90136140ECF5}">
      <dgm:prSet phldrT="[Текст]"/>
      <dgm:spPr/>
      <dgm:t>
        <a:bodyPr/>
        <a:lstStyle/>
        <a:p>
          <a:r>
            <a:rPr lang="ru-RU" dirty="0" smtClean="0"/>
            <a:t>В </a:t>
          </a:r>
          <a:r>
            <a:rPr lang="ru-RU" dirty="0" err="1" smtClean="0"/>
            <a:t>схд</a:t>
          </a:r>
          <a:endParaRPr lang="ru-RU" dirty="0"/>
        </a:p>
      </dgm:t>
    </dgm:pt>
    <dgm:pt modelId="{17ED1C65-3F15-48FA-B267-44CCB9455F84}" type="parTrans" cxnId="{E3A37C77-2509-4598-AC7B-0553090E2728}">
      <dgm:prSet/>
      <dgm:spPr/>
      <dgm:t>
        <a:bodyPr/>
        <a:lstStyle/>
        <a:p>
          <a:endParaRPr lang="ru-RU"/>
        </a:p>
      </dgm:t>
    </dgm:pt>
    <dgm:pt modelId="{A689CBDB-AA76-41D9-9056-66C57D04350A}" type="sibTrans" cxnId="{E3A37C77-2509-4598-AC7B-0553090E2728}">
      <dgm:prSet/>
      <dgm:spPr/>
      <dgm:t>
        <a:bodyPr/>
        <a:lstStyle/>
        <a:p>
          <a:endParaRPr lang="ru-RU"/>
        </a:p>
      </dgm:t>
    </dgm:pt>
    <dgm:pt modelId="{F022FD0C-20FE-4A25-9487-B848B739002C}">
      <dgm:prSet phldrT="[Текст]"/>
      <dgm:spPr/>
      <dgm:t>
        <a:bodyPr/>
        <a:lstStyle/>
        <a:p>
          <a:r>
            <a:rPr lang="ru-RU" dirty="0" smtClean="0"/>
            <a:t>При посещении социокультурных учреждений города</a:t>
          </a:r>
          <a:endParaRPr lang="ru-RU" dirty="0"/>
        </a:p>
      </dgm:t>
    </dgm:pt>
    <dgm:pt modelId="{94550B00-99E3-4DFF-B26D-A50C4DE907C1}" type="parTrans" cxnId="{B47779C9-EC8A-428E-8DDB-D01E2C0B8447}">
      <dgm:prSet/>
      <dgm:spPr/>
      <dgm:t>
        <a:bodyPr/>
        <a:lstStyle/>
        <a:p>
          <a:endParaRPr lang="ru-RU"/>
        </a:p>
      </dgm:t>
    </dgm:pt>
    <dgm:pt modelId="{84FBD103-847C-48EC-94D9-4088B6329E09}" type="sibTrans" cxnId="{B47779C9-EC8A-428E-8DDB-D01E2C0B8447}">
      <dgm:prSet/>
      <dgm:spPr/>
      <dgm:t>
        <a:bodyPr/>
        <a:lstStyle/>
        <a:p>
          <a:endParaRPr lang="ru-RU"/>
        </a:p>
      </dgm:t>
    </dgm:pt>
    <dgm:pt modelId="{083F3DF5-596E-404A-B80C-341CEAF44AA0}">
      <dgm:prSet/>
      <dgm:spPr/>
      <dgm:t>
        <a:bodyPr/>
        <a:lstStyle/>
        <a:p>
          <a:r>
            <a:rPr lang="ru-RU" dirty="0" smtClean="0"/>
            <a:t>Через предметно-развивающую среду</a:t>
          </a:r>
          <a:endParaRPr lang="ru-RU" dirty="0"/>
        </a:p>
      </dgm:t>
    </dgm:pt>
    <dgm:pt modelId="{07A0B59C-C99F-4071-89D4-E8E322D78D78}" type="parTrans" cxnId="{A920F34F-6EE3-4833-980A-4F6BC4B8EEB0}">
      <dgm:prSet/>
      <dgm:spPr/>
      <dgm:t>
        <a:bodyPr/>
        <a:lstStyle/>
        <a:p>
          <a:endParaRPr lang="ru-RU"/>
        </a:p>
      </dgm:t>
    </dgm:pt>
    <dgm:pt modelId="{F2FF2DD1-82F0-46B7-B22E-09DB42BD8D47}" type="sibTrans" cxnId="{A920F34F-6EE3-4833-980A-4F6BC4B8EEB0}">
      <dgm:prSet/>
      <dgm:spPr/>
      <dgm:t>
        <a:bodyPr/>
        <a:lstStyle/>
        <a:p>
          <a:endParaRPr lang="ru-RU"/>
        </a:p>
      </dgm:t>
    </dgm:pt>
    <dgm:pt modelId="{DD18981C-A5AE-471F-A6F0-343ECF358D62}" type="pres">
      <dgm:prSet presAssocID="{CC4A1083-806F-4AA1-B713-AF84CF6B29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3E833-9796-4755-B646-0732F7DAE65E}" type="pres">
      <dgm:prSet presAssocID="{8A01189F-0CB9-499B-A41D-468723BD56D6}" presName="centerShape" presStyleLbl="node0" presStyleIdx="0" presStyleCnt="1" custScaleX="139965" custScaleY="146351"/>
      <dgm:spPr/>
      <dgm:t>
        <a:bodyPr/>
        <a:lstStyle/>
        <a:p>
          <a:endParaRPr lang="ru-RU"/>
        </a:p>
      </dgm:t>
    </dgm:pt>
    <dgm:pt modelId="{2426D538-29BF-4444-AFD3-020A3B358BDA}" type="pres">
      <dgm:prSet presAssocID="{3B1CE36B-03A5-447F-923E-F45C107855E2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0D6D567-1AC8-4380-A00E-7F12B3BD318F}" type="pres">
      <dgm:prSet presAssocID="{3B1CE36B-03A5-447F-923E-F45C107855E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85759EF-1C0A-43C1-AFA1-C69A05E25C74}" type="pres">
      <dgm:prSet presAssocID="{71D382FA-8D2F-415E-88C6-CA7E8BB8A0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D38C8-421F-43BF-8453-75E0B202B796}" type="pres">
      <dgm:prSet presAssocID="{726B10DF-58F6-45D3-8D0C-BF5E7E823A4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4CCFABAA-CC69-45C5-A473-09B946BB9346}" type="pres">
      <dgm:prSet presAssocID="{726B10DF-58F6-45D3-8D0C-BF5E7E823A4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60F95D7-804B-4F39-8AB6-E82AF75A735D}" type="pres">
      <dgm:prSet presAssocID="{3C257226-0AC6-4074-9CBC-1A692636B29C}" presName="node" presStyleLbl="node1" presStyleIdx="1" presStyleCnt="5" custRadScaleRad="103240" custRadScaleInc="-36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5CACF-C18F-40CD-9420-71A41F2CE677}" type="pres">
      <dgm:prSet presAssocID="{17ED1C65-3F15-48FA-B267-44CCB9455F8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99CEB947-284E-4D13-9FDA-F9E5B999E553}" type="pres">
      <dgm:prSet presAssocID="{17ED1C65-3F15-48FA-B267-44CCB9455F8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95368AE-389F-46C7-892B-2FD5F4F86504}" type="pres">
      <dgm:prSet presAssocID="{A5DBABAC-CF38-4EA5-8E09-90136140ECF5}" presName="node" presStyleLbl="node1" presStyleIdx="2" presStyleCnt="5" custRadScaleRad="100100" custRadScaleInc="-85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5DF3B-25E4-4474-BCEF-9D78EC61CDD8}" type="pres">
      <dgm:prSet presAssocID="{94550B00-99E3-4DFF-B26D-A50C4DE907C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B289E5E-58B5-4AAD-A137-F2B212C14799}" type="pres">
      <dgm:prSet presAssocID="{94550B00-99E3-4DFF-B26D-A50C4DE907C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E3AA6F8-BB62-4720-BE1D-38F9843D436B}" type="pres">
      <dgm:prSet presAssocID="{F022FD0C-20FE-4A25-9487-B848B739002C}" presName="node" presStyleLbl="node1" presStyleIdx="3" presStyleCnt="5" custRadScaleRad="98887" custRadScaleInc="9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D33C8-ED61-40C2-A88B-BC06BBB21EFE}" type="pres">
      <dgm:prSet presAssocID="{07A0B59C-C99F-4071-89D4-E8E322D78D78}" presName="parTrans" presStyleLbl="sibTrans2D1" presStyleIdx="4" presStyleCnt="5"/>
      <dgm:spPr/>
      <dgm:t>
        <a:bodyPr/>
        <a:lstStyle/>
        <a:p>
          <a:endParaRPr lang="ru-RU"/>
        </a:p>
      </dgm:t>
    </dgm:pt>
    <dgm:pt modelId="{9F4FAD5A-6916-46F3-B21B-44447E2AD213}" type="pres">
      <dgm:prSet presAssocID="{07A0B59C-C99F-4071-89D4-E8E322D78D7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1CB4D0E-03F3-4C6E-B35A-813B7F59EDC9}" type="pres">
      <dgm:prSet presAssocID="{083F3DF5-596E-404A-B80C-341CEAF44AA0}" presName="node" presStyleLbl="node1" presStyleIdx="4" presStyleCnt="5" custRadScaleRad="105651" custRadScaleInc="4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1B372-9647-498E-ACB9-483EAEF87CE6}" type="presOf" srcId="{726B10DF-58F6-45D3-8D0C-BF5E7E823A42}" destId="{036D38C8-421F-43BF-8453-75E0B202B796}" srcOrd="0" destOrd="0" presId="urn:microsoft.com/office/officeart/2005/8/layout/radial5"/>
    <dgm:cxn modelId="{C0CBAEE4-42D8-4D1B-8B30-14A5B3DA51A1}" type="presOf" srcId="{F022FD0C-20FE-4A25-9487-B848B739002C}" destId="{DE3AA6F8-BB62-4720-BE1D-38F9843D436B}" srcOrd="0" destOrd="0" presId="urn:microsoft.com/office/officeart/2005/8/layout/radial5"/>
    <dgm:cxn modelId="{90684E5A-FD23-405A-B299-ADA07367599B}" type="presOf" srcId="{A5DBABAC-CF38-4EA5-8E09-90136140ECF5}" destId="{A95368AE-389F-46C7-892B-2FD5F4F86504}" srcOrd="0" destOrd="0" presId="urn:microsoft.com/office/officeart/2005/8/layout/radial5"/>
    <dgm:cxn modelId="{095CCA50-4351-49B5-85C2-B2370011837D}" type="presOf" srcId="{94550B00-99E3-4DFF-B26D-A50C4DE907C1}" destId="{8E75DF3B-25E4-4474-BCEF-9D78EC61CDD8}" srcOrd="0" destOrd="0" presId="urn:microsoft.com/office/officeart/2005/8/layout/radial5"/>
    <dgm:cxn modelId="{A982B5F4-6105-46D6-8084-3337AF367308}" type="presOf" srcId="{3B1CE36B-03A5-447F-923E-F45C107855E2}" destId="{2426D538-29BF-4444-AFD3-020A3B358BDA}" srcOrd="0" destOrd="0" presId="urn:microsoft.com/office/officeart/2005/8/layout/radial5"/>
    <dgm:cxn modelId="{E8AE13E6-37B4-45C9-AECA-43C382241FF5}" type="presOf" srcId="{083F3DF5-596E-404A-B80C-341CEAF44AA0}" destId="{E1CB4D0E-03F3-4C6E-B35A-813B7F59EDC9}" srcOrd="0" destOrd="0" presId="urn:microsoft.com/office/officeart/2005/8/layout/radial5"/>
    <dgm:cxn modelId="{A920F34F-6EE3-4833-980A-4F6BC4B8EEB0}" srcId="{8A01189F-0CB9-499B-A41D-468723BD56D6}" destId="{083F3DF5-596E-404A-B80C-341CEAF44AA0}" srcOrd="4" destOrd="0" parTransId="{07A0B59C-C99F-4071-89D4-E8E322D78D78}" sibTransId="{F2FF2DD1-82F0-46B7-B22E-09DB42BD8D47}"/>
    <dgm:cxn modelId="{CD9B3465-D6E9-4441-B487-1339F572BEB0}" srcId="{8A01189F-0CB9-499B-A41D-468723BD56D6}" destId="{71D382FA-8D2F-415E-88C6-CA7E8BB8A096}" srcOrd="0" destOrd="0" parTransId="{3B1CE36B-03A5-447F-923E-F45C107855E2}" sibTransId="{339C0263-991E-4FDE-AF7B-AAE4BDAD67B6}"/>
    <dgm:cxn modelId="{BE7E6EF2-396E-4CA9-80D5-D5A3452E7BD7}" type="presOf" srcId="{3C257226-0AC6-4074-9CBC-1A692636B29C}" destId="{C60F95D7-804B-4F39-8AB6-E82AF75A735D}" srcOrd="0" destOrd="0" presId="urn:microsoft.com/office/officeart/2005/8/layout/radial5"/>
    <dgm:cxn modelId="{E3DAF864-3DDC-4E32-9F51-F92E32F1D425}" srcId="{CC4A1083-806F-4AA1-B713-AF84CF6B297F}" destId="{8A01189F-0CB9-499B-A41D-468723BD56D6}" srcOrd="0" destOrd="0" parTransId="{1B002773-113A-403D-BB9B-EE73E59D0563}" sibTransId="{7CB39E02-42F3-4678-A92A-D3635FA89CA8}"/>
    <dgm:cxn modelId="{E3A37C77-2509-4598-AC7B-0553090E2728}" srcId="{8A01189F-0CB9-499B-A41D-468723BD56D6}" destId="{A5DBABAC-CF38-4EA5-8E09-90136140ECF5}" srcOrd="2" destOrd="0" parTransId="{17ED1C65-3F15-48FA-B267-44CCB9455F84}" sibTransId="{A689CBDB-AA76-41D9-9056-66C57D04350A}"/>
    <dgm:cxn modelId="{62FA8123-086B-4BCE-9FE6-BFA03E60C092}" srcId="{8A01189F-0CB9-499B-A41D-468723BD56D6}" destId="{3C257226-0AC6-4074-9CBC-1A692636B29C}" srcOrd="1" destOrd="0" parTransId="{726B10DF-58F6-45D3-8D0C-BF5E7E823A42}" sibTransId="{74DDBEA2-0AF4-407C-9108-A42CC0F1EBB5}"/>
    <dgm:cxn modelId="{C090F5B7-70D3-4DC3-BA58-A627BD7F38C2}" type="presOf" srcId="{17ED1C65-3F15-48FA-B267-44CCB9455F84}" destId="{99CEB947-284E-4D13-9FDA-F9E5B999E553}" srcOrd="1" destOrd="0" presId="urn:microsoft.com/office/officeart/2005/8/layout/radial5"/>
    <dgm:cxn modelId="{7BEBA432-2A23-4397-9C29-9472982E0A45}" type="presOf" srcId="{94550B00-99E3-4DFF-B26D-A50C4DE907C1}" destId="{5B289E5E-58B5-4AAD-A137-F2B212C14799}" srcOrd="1" destOrd="0" presId="urn:microsoft.com/office/officeart/2005/8/layout/radial5"/>
    <dgm:cxn modelId="{DB2BE8B9-FFE4-4C4C-B767-9D8B0AF06BAD}" type="presOf" srcId="{CC4A1083-806F-4AA1-B713-AF84CF6B297F}" destId="{DD18981C-A5AE-471F-A6F0-343ECF358D62}" srcOrd="0" destOrd="0" presId="urn:microsoft.com/office/officeart/2005/8/layout/radial5"/>
    <dgm:cxn modelId="{7BBAD8D1-EA91-4B50-B60E-5291AD80F408}" type="presOf" srcId="{3B1CE36B-03A5-447F-923E-F45C107855E2}" destId="{10D6D567-1AC8-4380-A00E-7F12B3BD318F}" srcOrd="1" destOrd="0" presId="urn:microsoft.com/office/officeart/2005/8/layout/radial5"/>
    <dgm:cxn modelId="{2FE6D960-4EC0-4E74-8013-BE565B53816E}" type="presOf" srcId="{726B10DF-58F6-45D3-8D0C-BF5E7E823A42}" destId="{4CCFABAA-CC69-45C5-A473-09B946BB9346}" srcOrd="1" destOrd="0" presId="urn:microsoft.com/office/officeart/2005/8/layout/radial5"/>
    <dgm:cxn modelId="{967D358B-622A-43BC-B4B9-9249D0F67785}" type="presOf" srcId="{17ED1C65-3F15-48FA-B267-44CCB9455F84}" destId="{7FA5CACF-C18F-40CD-9420-71A41F2CE677}" srcOrd="0" destOrd="0" presId="urn:microsoft.com/office/officeart/2005/8/layout/radial5"/>
    <dgm:cxn modelId="{77327D27-EE77-42B5-B0E3-7DF6382A8458}" type="presOf" srcId="{07A0B59C-C99F-4071-89D4-E8E322D78D78}" destId="{9F4FAD5A-6916-46F3-B21B-44447E2AD213}" srcOrd="1" destOrd="0" presId="urn:microsoft.com/office/officeart/2005/8/layout/radial5"/>
    <dgm:cxn modelId="{BC1A8A63-3347-427B-A1C6-CB1CBE1C0DDC}" type="presOf" srcId="{8A01189F-0CB9-499B-A41D-468723BD56D6}" destId="{2E73E833-9796-4755-B646-0732F7DAE65E}" srcOrd="0" destOrd="0" presId="urn:microsoft.com/office/officeart/2005/8/layout/radial5"/>
    <dgm:cxn modelId="{8A04FB01-BEFE-436B-9885-9A0A6A2A7E06}" type="presOf" srcId="{71D382FA-8D2F-415E-88C6-CA7E8BB8A096}" destId="{285759EF-1C0A-43C1-AFA1-C69A05E25C74}" srcOrd="0" destOrd="0" presId="urn:microsoft.com/office/officeart/2005/8/layout/radial5"/>
    <dgm:cxn modelId="{6162E038-19D1-41B6-80F2-6EDE5712D7BB}" type="presOf" srcId="{07A0B59C-C99F-4071-89D4-E8E322D78D78}" destId="{E59D33C8-ED61-40C2-A88B-BC06BBB21EFE}" srcOrd="0" destOrd="0" presId="urn:microsoft.com/office/officeart/2005/8/layout/radial5"/>
    <dgm:cxn modelId="{B47779C9-EC8A-428E-8DDB-D01E2C0B8447}" srcId="{8A01189F-0CB9-499B-A41D-468723BD56D6}" destId="{F022FD0C-20FE-4A25-9487-B848B739002C}" srcOrd="3" destOrd="0" parTransId="{94550B00-99E3-4DFF-B26D-A50C4DE907C1}" sibTransId="{84FBD103-847C-48EC-94D9-4088B6329E09}"/>
    <dgm:cxn modelId="{B76F56AF-11FA-4409-91EE-2BDDCDE752CC}" type="presParOf" srcId="{DD18981C-A5AE-471F-A6F0-343ECF358D62}" destId="{2E73E833-9796-4755-B646-0732F7DAE65E}" srcOrd="0" destOrd="0" presId="urn:microsoft.com/office/officeart/2005/8/layout/radial5"/>
    <dgm:cxn modelId="{C1BA61F1-7ACA-48CD-8CBB-2CE98F1D60BB}" type="presParOf" srcId="{DD18981C-A5AE-471F-A6F0-343ECF358D62}" destId="{2426D538-29BF-4444-AFD3-020A3B358BDA}" srcOrd="1" destOrd="0" presId="urn:microsoft.com/office/officeart/2005/8/layout/radial5"/>
    <dgm:cxn modelId="{99DDE95C-ABA2-471F-9647-975E310AF532}" type="presParOf" srcId="{2426D538-29BF-4444-AFD3-020A3B358BDA}" destId="{10D6D567-1AC8-4380-A00E-7F12B3BD318F}" srcOrd="0" destOrd="0" presId="urn:microsoft.com/office/officeart/2005/8/layout/radial5"/>
    <dgm:cxn modelId="{25ED50F5-6065-4525-BDD6-BE213C5C0A7F}" type="presParOf" srcId="{DD18981C-A5AE-471F-A6F0-343ECF358D62}" destId="{285759EF-1C0A-43C1-AFA1-C69A05E25C74}" srcOrd="2" destOrd="0" presId="urn:microsoft.com/office/officeart/2005/8/layout/radial5"/>
    <dgm:cxn modelId="{28B0A7EA-E834-4F29-B200-CEDA39850831}" type="presParOf" srcId="{DD18981C-A5AE-471F-A6F0-343ECF358D62}" destId="{036D38C8-421F-43BF-8453-75E0B202B796}" srcOrd="3" destOrd="0" presId="urn:microsoft.com/office/officeart/2005/8/layout/radial5"/>
    <dgm:cxn modelId="{BB0418B9-EADB-409E-AF77-348151BC3BD2}" type="presParOf" srcId="{036D38C8-421F-43BF-8453-75E0B202B796}" destId="{4CCFABAA-CC69-45C5-A473-09B946BB9346}" srcOrd="0" destOrd="0" presId="urn:microsoft.com/office/officeart/2005/8/layout/radial5"/>
    <dgm:cxn modelId="{9BAF3BCA-5883-442A-9E84-FC614B8FF23E}" type="presParOf" srcId="{DD18981C-A5AE-471F-A6F0-343ECF358D62}" destId="{C60F95D7-804B-4F39-8AB6-E82AF75A735D}" srcOrd="4" destOrd="0" presId="urn:microsoft.com/office/officeart/2005/8/layout/radial5"/>
    <dgm:cxn modelId="{87ECB365-74D4-40B9-992A-55674C76635D}" type="presParOf" srcId="{DD18981C-A5AE-471F-A6F0-343ECF358D62}" destId="{7FA5CACF-C18F-40CD-9420-71A41F2CE677}" srcOrd="5" destOrd="0" presId="urn:microsoft.com/office/officeart/2005/8/layout/radial5"/>
    <dgm:cxn modelId="{E14E5931-5D3F-418A-87AD-1F6E858BD2DF}" type="presParOf" srcId="{7FA5CACF-C18F-40CD-9420-71A41F2CE677}" destId="{99CEB947-284E-4D13-9FDA-F9E5B999E553}" srcOrd="0" destOrd="0" presId="urn:microsoft.com/office/officeart/2005/8/layout/radial5"/>
    <dgm:cxn modelId="{63EBF8F6-5287-418E-A4FB-FB3FE903336A}" type="presParOf" srcId="{DD18981C-A5AE-471F-A6F0-343ECF358D62}" destId="{A95368AE-389F-46C7-892B-2FD5F4F86504}" srcOrd="6" destOrd="0" presId="urn:microsoft.com/office/officeart/2005/8/layout/radial5"/>
    <dgm:cxn modelId="{089FAD2F-4EEE-4075-B587-41DA04746713}" type="presParOf" srcId="{DD18981C-A5AE-471F-A6F0-343ECF358D62}" destId="{8E75DF3B-25E4-4474-BCEF-9D78EC61CDD8}" srcOrd="7" destOrd="0" presId="urn:microsoft.com/office/officeart/2005/8/layout/radial5"/>
    <dgm:cxn modelId="{BC912D1E-9C1C-4D35-99A4-959A0C00A4F1}" type="presParOf" srcId="{8E75DF3B-25E4-4474-BCEF-9D78EC61CDD8}" destId="{5B289E5E-58B5-4AAD-A137-F2B212C14799}" srcOrd="0" destOrd="0" presId="urn:microsoft.com/office/officeart/2005/8/layout/radial5"/>
    <dgm:cxn modelId="{D10242E6-AF0D-4060-8A57-E78524BA71CB}" type="presParOf" srcId="{DD18981C-A5AE-471F-A6F0-343ECF358D62}" destId="{DE3AA6F8-BB62-4720-BE1D-38F9843D436B}" srcOrd="8" destOrd="0" presId="urn:microsoft.com/office/officeart/2005/8/layout/radial5"/>
    <dgm:cxn modelId="{02E0005C-6FC4-45C7-97A2-EB77E5292AC9}" type="presParOf" srcId="{DD18981C-A5AE-471F-A6F0-343ECF358D62}" destId="{E59D33C8-ED61-40C2-A88B-BC06BBB21EFE}" srcOrd="9" destOrd="0" presId="urn:microsoft.com/office/officeart/2005/8/layout/radial5"/>
    <dgm:cxn modelId="{3AAD06CC-2765-4717-8242-0851A5CC8BC3}" type="presParOf" srcId="{E59D33C8-ED61-40C2-A88B-BC06BBB21EFE}" destId="{9F4FAD5A-6916-46F3-B21B-44447E2AD213}" srcOrd="0" destOrd="0" presId="urn:microsoft.com/office/officeart/2005/8/layout/radial5"/>
    <dgm:cxn modelId="{A25FE7DC-5CC5-4661-82A2-8DDA5E0D7B75}" type="presParOf" srcId="{DD18981C-A5AE-471F-A6F0-343ECF358D62}" destId="{E1CB4D0E-03F3-4C6E-B35A-813B7F59EDC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928022-3559-4327-9B2E-CD9F1D4199C0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08CA2-9F14-4524-AAF3-92F1E929BF6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F6CFD5-3D98-4731-9111-3BC887330C16}" type="parTrans" cxnId="{A41A632B-0761-40B9-BD8C-5C2A72DB5800}">
      <dgm:prSet/>
      <dgm:spPr/>
      <dgm:t>
        <a:bodyPr/>
        <a:lstStyle/>
        <a:p>
          <a:endParaRPr lang="ru-RU"/>
        </a:p>
      </dgm:t>
    </dgm:pt>
    <dgm:pt modelId="{C8CAA3AD-6DF8-4A88-83E1-5C44F16EB237}" type="sibTrans" cxnId="{A41A632B-0761-40B9-BD8C-5C2A72DB5800}">
      <dgm:prSet/>
      <dgm:spPr/>
      <dgm:t>
        <a:bodyPr/>
        <a:lstStyle/>
        <a:p>
          <a:endParaRPr lang="ru-RU"/>
        </a:p>
      </dgm:t>
    </dgm:pt>
    <dgm:pt modelId="{EA68E48C-4433-42CE-B115-B44B4E42A4F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ООО«Хохломская роспись»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35954F-E1B1-4D5A-BB7A-AAE9881FEAFD}" type="parTrans" cxnId="{ED3916B5-FBB7-4FA7-B62D-EEAF2562126C}">
      <dgm:prSet/>
      <dgm:spPr/>
      <dgm:t>
        <a:bodyPr/>
        <a:lstStyle/>
        <a:p>
          <a:endParaRPr lang="ru-RU"/>
        </a:p>
      </dgm:t>
    </dgm:pt>
    <dgm:pt modelId="{FAB42A9D-D3BF-450D-8C82-7D9761240111}" type="sibTrans" cxnId="{ED3916B5-FBB7-4FA7-B62D-EEAF2562126C}">
      <dgm:prSet/>
      <dgm:spPr/>
      <dgm:t>
        <a:bodyPr/>
        <a:lstStyle/>
        <a:p>
          <a:endParaRPr lang="ru-RU"/>
        </a:p>
      </dgm:t>
    </dgm:pt>
    <dgm:pt modelId="{480D9AFA-0E37-412C-83FD-4DAC6F699CE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МТЦ «Золотая хохлома»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E983F1-F31C-43FE-B520-FA215AA56C8D}" type="parTrans" cxnId="{C7F90E75-C546-4F30-8925-A40A86211E3D}">
      <dgm:prSet/>
      <dgm:spPr/>
      <dgm:t>
        <a:bodyPr/>
        <a:lstStyle/>
        <a:p>
          <a:endParaRPr lang="ru-RU"/>
        </a:p>
      </dgm:t>
    </dgm:pt>
    <dgm:pt modelId="{42F312F5-CF6B-4714-9121-E5391E38A8B5}" type="sibTrans" cxnId="{C7F90E75-C546-4F30-8925-A40A86211E3D}">
      <dgm:prSet/>
      <dgm:spPr/>
      <dgm:t>
        <a:bodyPr/>
        <a:lstStyle/>
        <a:p>
          <a:endParaRPr lang="ru-RU"/>
        </a:p>
      </dgm:t>
    </dgm:pt>
    <dgm:pt modelId="{5BF8C504-80A0-4496-BAE6-6A991A3988A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Историко – художественный музей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CAAEE0-EBA0-48EC-879D-EFB871903E51}" type="parTrans" cxnId="{4DC70A82-86EE-4FB2-AF2F-947633067911}">
      <dgm:prSet/>
      <dgm:spPr/>
      <dgm:t>
        <a:bodyPr/>
        <a:lstStyle/>
        <a:p>
          <a:endParaRPr lang="ru-RU"/>
        </a:p>
      </dgm:t>
    </dgm:pt>
    <dgm:pt modelId="{3DAE0D8F-FB07-40C2-9B28-4A76885D0FAE}" type="sibTrans" cxnId="{4DC70A82-86EE-4FB2-AF2F-947633067911}">
      <dgm:prSet/>
      <dgm:spPr/>
      <dgm:t>
        <a:bodyPr/>
        <a:lstStyle/>
        <a:p>
          <a:endParaRPr lang="ru-RU"/>
        </a:p>
      </dgm:t>
    </dgm:pt>
    <dgm:pt modelId="{C67C3EBD-720E-48F8-BE12-C257393F70B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Детская художественная школа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1A1AE0-49FD-4481-AF5C-8EEABB3AA66A}" type="parTrans" cxnId="{0D6A6833-E12E-4565-8768-AA91E4DAC6EC}">
      <dgm:prSet/>
      <dgm:spPr/>
      <dgm:t>
        <a:bodyPr/>
        <a:lstStyle/>
        <a:p>
          <a:endParaRPr lang="ru-RU"/>
        </a:p>
      </dgm:t>
    </dgm:pt>
    <dgm:pt modelId="{477A4E0D-DEB9-4386-A529-A32F213F0093}" type="sibTrans" cxnId="{0D6A6833-E12E-4565-8768-AA91E4DAC6EC}">
      <dgm:prSet/>
      <dgm:spPr/>
      <dgm:t>
        <a:bodyPr/>
        <a:lstStyle/>
        <a:p>
          <a:endParaRPr lang="ru-RU"/>
        </a:p>
      </dgm:t>
    </dgm:pt>
    <dgm:pt modelId="{E5942E24-830E-418E-85F3-754D362535A6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Районный дом культуры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A863B3-7631-49C4-B073-54BD778196E8}" type="parTrans" cxnId="{22363389-02AF-4838-AED9-9FD3E39568E5}">
      <dgm:prSet/>
      <dgm:spPr/>
      <dgm:t>
        <a:bodyPr/>
        <a:lstStyle/>
        <a:p>
          <a:endParaRPr lang="ru-RU"/>
        </a:p>
      </dgm:t>
    </dgm:pt>
    <dgm:pt modelId="{B22F3B89-EA95-4F30-A20A-B12C2334CF09}" type="sibTrans" cxnId="{22363389-02AF-4838-AED9-9FD3E39568E5}">
      <dgm:prSet/>
      <dgm:spPr/>
      <dgm:t>
        <a:bodyPr/>
        <a:lstStyle/>
        <a:p>
          <a:endParaRPr lang="ru-RU"/>
        </a:p>
      </dgm:t>
    </dgm:pt>
    <dgm:pt modelId="{15B4D9CF-1C34-42D6-8799-5CD0CB35C995}" type="pres">
      <dgm:prSet presAssocID="{4F928022-3559-4327-9B2E-CD9F1D4199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7AA25-0757-4E8E-BD16-B44A1444BF09}" type="pres">
      <dgm:prSet presAssocID="{18C08CA2-9F14-4524-AAF3-92F1E929BF62}" presName="centerShape" presStyleLbl="node0" presStyleIdx="0" presStyleCnt="1" custScaleX="145412" custScaleY="139242"/>
      <dgm:spPr/>
      <dgm:t>
        <a:bodyPr/>
        <a:lstStyle/>
        <a:p>
          <a:endParaRPr lang="ru-RU"/>
        </a:p>
      </dgm:t>
    </dgm:pt>
    <dgm:pt modelId="{96D933FB-9451-495C-A540-39109427229F}" type="pres">
      <dgm:prSet presAssocID="{6D35954F-E1B1-4D5A-BB7A-AAE9881FEAFD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32F666D-F5CA-47D4-814A-72CC0AAB0DFC}" type="pres">
      <dgm:prSet presAssocID="{6D35954F-E1B1-4D5A-BB7A-AAE9881FEAF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D2FE70B-6F03-495B-B10D-FC171EB1FD3C}" type="pres">
      <dgm:prSet presAssocID="{EA68E48C-4433-42CE-B115-B44B4E42A4FA}" presName="node" presStyleLbl="node1" presStyleIdx="0" presStyleCnt="5" custScaleX="101722" custScaleY="103144" custRadScaleRad="109401" custRadScaleInc="-81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8DE87-0F4B-431B-B8FE-06F05087561E}" type="pres">
      <dgm:prSet presAssocID="{44E983F1-F31C-43FE-B520-FA215AA56C8D}" presName="parTrans" presStyleLbl="sibTrans2D1" presStyleIdx="1" presStyleCnt="5"/>
      <dgm:spPr/>
      <dgm:t>
        <a:bodyPr/>
        <a:lstStyle/>
        <a:p>
          <a:endParaRPr lang="ru-RU"/>
        </a:p>
      </dgm:t>
    </dgm:pt>
    <dgm:pt modelId="{37E6AD6B-2E19-492C-8836-72889DB48A21}" type="pres">
      <dgm:prSet presAssocID="{44E983F1-F31C-43FE-B520-FA215AA56C8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3D67D25-CD26-48D9-BDD1-8A0C5505724F}" type="pres">
      <dgm:prSet presAssocID="{480D9AFA-0E37-412C-83FD-4DAC6F699CE1}" presName="node" presStyleLbl="node1" presStyleIdx="1" presStyleCnt="5" custRadScaleRad="154394" custRadScaleInc="17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76382-610D-46DF-A8B0-20D6662B88C2}" type="pres">
      <dgm:prSet presAssocID="{4ACAAEE0-EBA0-48EC-879D-EFB871903E5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07C91E26-B55B-4CC4-87A6-3469AC2AF545}" type="pres">
      <dgm:prSet presAssocID="{4ACAAEE0-EBA0-48EC-879D-EFB871903E5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A49DD64-3CE7-45C3-BF7A-B5079FF63BF3}" type="pres">
      <dgm:prSet presAssocID="{5BF8C504-80A0-4496-BAE6-6A991A3988AF}" presName="node" presStyleLbl="node1" presStyleIdx="2" presStyleCnt="5" custRadScaleRad="103630" custRadScaleInc="-32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5C18B-B48A-424B-A38D-DE09851EA46F}" type="pres">
      <dgm:prSet presAssocID="{431A1AE0-49FD-4481-AF5C-8EEABB3AA66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ED1C4F5-3D8D-403C-A85B-7D9CC3C139A1}" type="pres">
      <dgm:prSet presAssocID="{431A1AE0-49FD-4481-AF5C-8EEABB3AA66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0A42A45-E09C-4999-89B7-DEE610D3F4A2}" type="pres">
      <dgm:prSet presAssocID="{C67C3EBD-720E-48F8-BE12-C257393F70B3}" presName="node" presStyleLbl="node1" presStyleIdx="3" presStyleCnt="5" custRadScaleRad="83378" custRadScaleInc="-114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A8873-3CEB-4C28-9EF2-766D236BA0E7}" type="pres">
      <dgm:prSet presAssocID="{01A863B3-7631-49C4-B073-54BD778196E8}" presName="parTrans" presStyleLbl="sibTrans2D1" presStyleIdx="4" presStyleCnt="5"/>
      <dgm:spPr/>
      <dgm:t>
        <a:bodyPr/>
        <a:lstStyle/>
        <a:p>
          <a:endParaRPr lang="ru-RU"/>
        </a:p>
      </dgm:t>
    </dgm:pt>
    <dgm:pt modelId="{D1CDF459-AA16-4ECC-837B-FBC94EC99F28}" type="pres">
      <dgm:prSet presAssocID="{01A863B3-7631-49C4-B073-54BD778196E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D3D0AF9-B1DC-4176-9662-B4F7EEFBE21E}" type="pres">
      <dgm:prSet presAssocID="{E5942E24-830E-418E-85F3-754D362535A6}" presName="node" presStyleLbl="node1" presStyleIdx="4" presStyleCnt="5" custRadScaleRad="159551" custRadScaleInc="-2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70A82-86EE-4FB2-AF2F-947633067911}" srcId="{18C08CA2-9F14-4524-AAF3-92F1E929BF62}" destId="{5BF8C504-80A0-4496-BAE6-6A991A3988AF}" srcOrd="2" destOrd="0" parTransId="{4ACAAEE0-EBA0-48EC-879D-EFB871903E51}" sibTransId="{3DAE0D8F-FB07-40C2-9B28-4A76885D0FAE}"/>
    <dgm:cxn modelId="{768B5EF8-BBB6-4183-8EB7-62A62F21D84C}" type="presOf" srcId="{4ACAAEE0-EBA0-48EC-879D-EFB871903E51}" destId="{C4476382-610D-46DF-A8B0-20D6662B88C2}" srcOrd="0" destOrd="0" presId="urn:microsoft.com/office/officeart/2005/8/layout/radial5"/>
    <dgm:cxn modelId="{4AC15CCF-E12B-4250-A8EF-DB47B50328B7}" type="presOf" srcId="{4ACAAEE0-EBA0-48EC-879D-EFB871903E51}" destId="{07C91E26-B55B-4CC4-87A6-3469AC2AF545}" srcOrd="1" destOrd="0" presId="urn:microsoft.com/office/officeart/2005/8/layout/radial5"/>
    <dgm:cxn modelId="{8531569C-AD21-44C2-BBE7-8A7D9FFFB24D}" type="presOf" srcId="{44E983F1-F31C-43FE-B520-FA215AA56C8D}" destId="{DD68DE87-0F4B-431B-B8FE-06F05087561E}" srcOrd="0" destOrd="0" presId="urn:microsoft.com/office/officeart/2005/8/layout/radial5"/>
    <dgm:cxn modelId="{08D25FEB-726B-4278-9E15-71B632CE54A9}" type="presOf" srcId="{6D35954F-E1B1-4D5A-BB7A-AAE9881FEAFD}" destId="{96D933FB-9451-495C-A540-39109427229F}" srcOrd="0" destOrd="0" presId="urn:microsoft.com/office/officeart/2005/8/layout/radial5"/>
    <dgm:cxn modelId="{0D6A6833-E12E-4565-8768-AA91E4DAC6EC}" srcId="{18C08CA2-9F14-4524-AAF3-92F1E929BF62}" destId="{C67C3EBD-720E-48F8-BE12-C257393F70B3}" srcOrd="3" destOrd="0" parTransId="{431A1AE0-49FD-4481-AF5C-8EEABB3AA66A}" sibTransId="{477A4E0D-DEB9-4386-A529-A32F213F0093}"/>
    <dgm:cxn modelId="{76838533-0A0D-43B9-841F-E84B8DBC1B5B}" type="presOf" srcId="{EA68E48C-4433-42CE-B115-B44B4E42A4FA}" destId="{1D2FE70B-6F03-495B-B10D-FC171EB1FD3C}" srcOrd="0" destOrd="0" presId="urn:microsoft.com/office/officeart/2005/8/layout/radial5"/>
    <dgm:cxn modelId="{C7F90E75-C546-4F30-8925-A40A86211E3D}" srcId="{18C08CA2-9F14-4524-AAF3-92F1E929BF62}" destId="{480D9AFA-0E37-412C-83FD-4DAC6F699CE1}" srcOrd="1" destOrd="0" parTransId="{44E983F1-F31C-43FE-B520-FA215AA56C8D}" sibTransId="{42F312F5-CF6B-4714-9121-E5391E38A8B5}"/>
    <dgm:cxn modelId="{E7112757-E940-4568-8DAB-633F27CB73B9}" type="presOf" srcId="{480D9AFA-0E37-412C-83FD-4DAC6F699CE1}" destId="{C3D67D25-CD26-48D9-BDD1-8A0C5505724F}" srcOrd="0" destOrd="0" presId="urn:microsoft.com/office/officeart/2005/8/layout/radial5"/>
    <dgm:cxn modelId="{ED3916B5-FBB7-4FA7-B62D-EEAF2562126C}" srcId="{18C08CA2-9F14-4524-AAF3-92F1E929BF62}" destId="{EA68E48C-4433-42CE-B115-B44B4E42A4FA}" srcOrd="0" destOrd="0" parTransId="{6D35954F-E1B1-4D5A-BB7A-AAE9881FEAFD}" sibTransId="{FAB42A9D-D3BF-450D-8C82-7D9761240111}"/>
    <dgm:cxn modelId="{04D87018-6F39-464C-8173-6CB547EE6219}" type="presOf" srcId="{18C08CA2-9F14-4524-AAF3-92F1E929BF62}" destId="{1A57AA25-0757-4E8E-BD16-B44A1444BF09}" srcOrd="0" destOrd="0" presId="urn:microsoft.com/office/officeart/2005/8/layout/radial5"/>
    <dgm:cxn modelId="{3DB46CD5-B3A9-4363-8596-8532D2D49A2D}" type="presOf" srcId="{6D35954F-E1B1-4D5A-BB7A-AAE9881FEAFD}" destId="{932F666D-F5CA-47D4-814A-72CC0AAB0DFC}" srcOrd="1" destOrd="0" presId="urn:microsoft.com/office/officeart/2005/8/layout/radial5"/>
    <dgm:cxn modelId="{F3D696CF-E7C8-4327-8891-E54658B83393}" type="presOf" srcId="{44E983F1-F31C-43FE-B520-FA215AA56C8D}" destId="{37E6AD6B-2E19-492C-8836-72889DB48A21}" srcOrd="1" destOrd="0" presId="urn:microsoft.com/office/officeart/2005/8/layout/radial5"/>
    <dgm:cxn modelId="{7728031D-01BF-4664-873B-A22711ABBC4A}" type="presOf" srcId="{431A1AE0-49FD-4481-AF5C-8EEABB3AA66A}" destId="{FED1C4F5-3D8D-403C-A85B-7D9CC3C139A1}" srcOrd="1" destOrd="0" presId="urn:microsoft.com/office/officeart/2005/8/layout/radial5"/>
    <dgm:cxn modelId="{A41A632B-0761-40B9-BD8C-5C2A72DB5800}" srcId="{4F928022-3559-4327-9B2E-CD9F1D4199C0}" destId="{18C08CA2-9F14-4524-AAF3-92F1E929BF62}" srcOrd="0" destOrd="0" parTransId="{37F6CFD5-3D98-4731-9111-3BC887330C16}" sibTransId="{C8CAA3AD-6DF8-4A88-83E1-5C44F16EB237}"/>
    <dgm:cxn modelId="{3FACFCD1-D1E6-40A0-8FF1-BD6E305765E4}" type="presOf" srcId="{5BF8C504-80A0-4496-BAE6-6A991A3988AF}" destId="{7A49DD64-3CE7-45C3-BF7A-B5079FF63BF3}" srcOrd="0" destOrd="0" presId="urn:microsoft.com/office/officeart/2005/8/layout/radial5"/>
    <dgm:cxn modelId="{2AB4E86F-BD18-4182-BBD5-EE225B71D2D7}" type="presOf" srcId="{431A1AE0-49FD-4481-AF5C-8EEABB3AA66A}" destId="{5215C18B-B48A-424B-A38D-DE09851EA46F}" srcOrd="0" destOrd="0" presId="urn:microsoft.com/office/officeart/2005/8/layout/radial5"/>
    <dgm:cxn modelId="{CD96111E-2188-4DC1-86F2-7D399E4BE661}" type="presOf" srcId="{01A863B3-7631-49C4-B073-54BD778196E8}" destId="{D1CDF459-AA16-4ECC-837B-FBC94EC99F28}" srcOrd="1" destOrd="0" presId="urn:microsoft.com/office/officeart/2005/8/layout/radial5"/>
    <dgm:cxn modelId="{22363389-02AF-4838-AED9-9FD3E39568E5}" srcId="{18C08CA2-9F14-4524-AAF3-92F1E929BF62}" destId="{E5942E24-830E-418E-85F3-754D362535A6}" srcOrd="4" destOrd="0" parTransId="{01A863B3-7631-49C4-B073-54BD778196E8}" sibTransId="{B22F3B89-EA95-4F30-A20A-B12C2334CF09}"/>
    <dgm:cxn modelId="{EBDC31BB-596E-449B-B3CB-7D1BEF0C375E}" type="presOf" srcId="{4F928022-3559-4327-9B2E-CD9F1D4199C0}" destId="{15B4D9CF-1C34-42D6-8799-5CD0CB35C995}" srcOrd="0" destOrd="0" presId="urn:microsoft.com/office/officeart/2005/8/layout/radial5"/>
    <dgm:cxn modelId="{47B6C12E-0F26-4DDB-95A3-72FE39062BF3}" type="presOf" srcId="{C67C3EBD-720E-48F8-BE12-C257393F70B3}" destId="{40A42A45-E09C-4999-89B7-DEE610D3F4A2}" srcOrd="0" destOrd="0" presId="urn:microsoft.com/office/officeart/2005/8/layout/radial5"/>
    <dgm:cxn modelId="{DD7CBDA6-701E-49BB-8F8F-D4C61AC4E457}" type="presOf" srcId="{E5942E24-830E-418E-85F3-754D362535A6}" destId="{7D3D0AF9-B1DC-4176-9662-B4F7EEFBE21E}" srcOrd="0" destOrd="0" presId="urn:microsoft.com/office/officeart/2005/8/layout/radial5"/>
    <dgm:cxn modelId="{DDF362AA-2F01-4216-A77D-78EA4AC2C235}" type="presOf" srcId="{01A863B3-7631-49C4-B073-54BD778196E8}" destId="{BC6A8873-3CEB-4C28-9EF2-766D236BA0E7}" srcOrd="0" destOrd="0" presId="urn:microsoft.com/office/officeart/2005/8/layout/radial5"/>
    <dgm:cxn modelId="{1A69CE85-FC83-4111-8B72-E519B74F9073}" type="presParOf" srcId="{15B4D9CF-1C34-42D6-8799-5CD0CB35C995}" destId="{1A57AA25-0757-4E8E-BD16-B44A1444BF09}" srcOrd="0" destOrd="0" presId="urn:microsoft.com/office/officeart/2005/8/layout/radial5"/>
    <dgm:cxn modelId="{FF5EABCF-0DF8-4F7F-9D12-6BB27F0E2342}" type="presParOf" srcId="{15B4D9CF-1C34-42D6-8799-5CD0CB35C995}" destId="{96D933FB-9451-495C-A540-39109427229F}" srcOrd="1" destOrd="0" presId="urn:microsoft.com/office/officeart/2005/8/layout/radial5"/>
    <dgm:cxn modelId="{60CA1890-D5F7-4187-8FCB-7416E798C889}" type="presParOf" srcId="{96D933FB-9451-495C-A540-39109427229F}" destId="{932F666D-F5CA-47D4-814A-72CC0AAB0DFC}" srcOrd="0" destOrd="0" presId="urn:microsoft.com/office/officeart/2005/8/layout/radial5"/>
    <dgm:cxn modelId="{6BDF95F5-C2C7-45C9-B1FD-0AE1A1F14DAF}" type="presParOf" srcId="{15B4D9CF-1C34-42D6-8799-5CD0CB35C995}" destId="{1D2FE70B-6F03-495B-B10D-FC171EB1FD3C}" srcOrd="2" destOrd="0" presId="urn:microsoft.com/office/officeart/2005/8/layout/radial5"/>
    <dgm:cxn modelId="{E9DF5397-371B-471E-BD45-2BA916924299}" type="presParOf" srcId="{15B4D9CF-1C34-42D6-8799-5CD0CB35C995}" destId="{DD68DE87-0F4B-431B-B8FE-06F05087561E}" srcOrd="3" destOrd="0" presId="urn:microsoft.com/office/officeart/2005/8/layout/radial5"/>
    <dgm:cxn modelId="{1FBD82AF-3974-4A9D-B606-D1DFEA054A87}" type="presParOf" srcId="{DD68DE87-0F4B-431B-B8FE-06F05087561E}" destId="{37E6AD6B-2E19-492C-8836-72889DB48A21}" srcOrd="0" destOrd="0" presId="urn:microsoft.com/office/officeart/2005/8/layout/radial5"/>
    <dgm:cxn modelId="{9D32EC24-A437-4542-AE59-E8E2CD5C5C2C}" type="presParOf" srcId="{15B4D9CF-1C34-42D6-8799-5CD0CB35C995}" destId="{C3D67D25-CD26-48D9-BDD1-8A0C5505724F}" srcOrd="4" destOrd="0" presId="urn:microsoft.com/office/officeart/2005/8/layout/radial5"/>
    <dgm:cxn modelId="{6C5E45DA-53F9-4881-BCB5-B47144276CAE}" type="presParOf" srcId="{15B4D9CF-1C34-42D6-8799-5CD0CB35C995}" destId="{C4476382-610D-46DF-A8B0-20D6662B88C2}" srcOrd="5" destOrd="0" presId="urn:microsoft.com/office/officeart/2005/8/layout/radial5"/>
    <dgm:cxn modelId="{E12F0D97-12B2-482B-84FD-89AFE33E4047}" type="presParOf" srcId="{C4476382-610D-46DF-A8B0-20D6662B88C2}" destId="{07C91E26-B55B-4CC4-87A6-3469AC2AF545}" srcOrd="0" destOrd="0" presId="urn:microsoft.com/office/officeart/2005/8/layout/radial5"/>
    <dgm:cxn modelId="{7F959C20-7ABE-4502-9FE1-00FE256AC372}" type="presParOf" srcId="{15B4D9CF-1C34-42D6-8799-5CD0CB35C995}" destId="{7A49DD64-3CE7-45C3-BF7A-B5079FF63BF3}" srcOrd="6" destOrd="0" presId="urn:microsoft.com/office/officeart/2005/8/layout/radial5"/>
    <dgm:cxn modelId="{EE68548E-723F-4143-8EAD-D284E831DA97}" type="presParOf" srcId="{15B4D9CF-1C34-42D6-8799-5CD0CB35C995}" destId="{5215C18B-B48A-424B-A38D-DE09851EA46F}" srcOrd="7" destOrd="0" presId="urn:microsoft.com/office/officeart/2005/8/layout/radial5"/>
    <dgm:cxn modelId="{1465E7DC-BEC7-4C5D-99B7-4416A45C45C8}" type="presParOf" srcId="{5215C18B-B48A-424B-A38D-DE09851EA46F}" destId="{FED1C4F5-3D8D-403C-A85B-7D9CC3C139A1}" srcOrd="0" destOrd="0" presId="urn:microsoft.com/office/officeart/2005/8/layout/radial5"/>
    <dgm:cxn modelId="{887B680A-0C5F-4233-820E-8315398DA6EF}" type="presParOf" srcId="{15B4D9CF-1C34-42D6-8799-5CD0CB35C995}" destId="{40A42A45-E09C-4999-89B7-DEE610D3F4A2}" srcOrd="8" destOrd="0" presId="urn:microsoft.com/office/officeart/2005/8/layout/radial5"/>
    <dgm:cxn modelId="{AA6EDCA4-1BE1-4B3C-9D54-CD953C2EFAED}" type="presParOf" srcId="{15B4D9CF-1C34-42D6-8799-5CD0CB35C995}" destId="{BC6A8873-3CEB-4C28-9EF2-766D236BA0E7}" srcOrd="9" destOrd="0" presId="urn:microsoft.com/office/officeart/2005/8/layout/radial5"/>
    <dgm:cxn modelId="{3A997629-FBE8-4531-94F4-9CE5B2FA0E73}" type="presParOf" srcId="{BC6A8873-3CEB-4C28-9EF2-766D236BA0E7}" destId="{D1CDF459-AA16-4ECC-837B-FBC94EC99F28}" srcOrd="0" destOrd="0" presId="urn:microsoft.com/office/officeart/2005/8/layout/radial5"/>
    <dgm:cxn modelId="{0571E96E-E87F-48AD-AD72-D375B16A8DAA}" type="presParOf" srcId="{15B4D9CF-1C34-42D6-8799-5CD0CB35C995}" destId="{7D3D0AF9-B1DC-4176-9662-B4F7EEFBE21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9B1A75-1C39-45A5-8A52-B2CE5EFCC3D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161ED-A875-4D96-AB9A-87CCA9290C4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Предметно – пространственная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среда ДОУ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06EC30-71B1-45F7-8C2F-ECCA4C3104A0}" type="parTrans" cxnId="{6A46EECE-AAFF-4873-8B03-E9A65F623ADC}">
      <dgm:prSet/>
      <dgm:spPr/>
      <dgm:t>
        <a:bodyPr/>
        <a:lstStyle/>
        <a:p>
          <a:endParaRPr lang="ru-RU"/>
        </a:p>
      </dgm:t>
    </dgm:pt>
    <dgm:pt modelId="{F25E4D06-C7AF-4B41-8987-E5C57C3FED21}" type="sibTrans" cxnId="{6A46EECE-AAFF-4873-8B03-E9A65F623ADC}">
      <dgm:prSet/>
      <dgm:spPr/>
      <dgm:t>
        <a:bodyPr/>
        <a:lstStyle/>
        <a:p>
          <a:endParaRPr lang="ru-RU"/>
        </a:p>
      </dgm:t>
    </dgm:pt>
    <dgm:pt modelId="{B79623EF-E9F4-43FD-AE7C-9F0D2A164A0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Изостудия</a:t>
          </a:r>
          <a:endParaRPr lang="ru-RU" dirty="0">
            <a:solidFill>
              <a:schemeClr val="tx1"/>
            </a:solidFill>
          </a:endParaRPr>
        </a:p>
      </dgm:t>
    </dgm:pt>
    <dgm:pt modelId="{3C4255B4-495C-479D-A9DE-CBC45609BB56}" type="parTrans" cxnId="{E3CAEF6B-AF69-472E-9030-955524A8F070}">
      <dgm:prSet/>
      <dgm:spPr/>
      <dgm:t>
        <a:bodyPr/>
        <a:lstStyle/>
        <a:p>
          <a:endParaRPr lang="ru-RU"/>
        </a:p>
      </dgm:t>
    </dgm:pt>
    <dgm:pt modelId="{1247D839-5C61-463B-8AFE-B4311F2A3A76}" type="sibTrans" cxnId="{E3CAEF6B-AF69-472E-9030-955524A8F070}">
      <dgm:prSet/>
      <dgm:spPr/>
      <dgm:t>
        <a:bodyPr/>
        <a:lstStyle/>
        <a:p>
          <a:endParaRPr lang="ru-RU"/>
        </a:p>
      </dgm:t>
    </dgm:pt>
    <dgm:pt modelId="{7B4A90BE-8E67-4041-BB4F-4323F9DD6A3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Музей искусства родного края</a:t>
          </a:r>
          <a:endParaRPr lang="ru-RU" dirty="0">
            <a:solidFill>
              <a:schemeClr val="tx1"/>
            </a:solidFill>
          </a:endParaRPr>
        </a:p>
      </dgm:t>
    </dgm:pt>
    <dgm:pt modelId="{CFCE2B16-7EF0-4369-813D-37C6310F8C91}" type="parTrans" cxnId="{410B9BBE-47D9-4F87-B7DC-79D387D529D1}">
      <dgm:prSet/>
      <dgm:spPr/>
      <dgm:t>
        <a:bodyPr/>
        <a:lstStyle/>
        <a:p>
          <a:endParaRPr lang="ru-RU"/>
        </a:p>
      </dgm:t>
    </dgm:pt>
    <dgm:pt modelId="{25BCBBE0-EAE8-4616-B457-165AA99EFB2B}" type="sibTrans" cxnId="{410B9BBE-47D9-4F87-B7DC-79D387D529D1}">
      <dgm:prSet/>
      <dgm:spPr/>
      <dgm:t>
        <a:bodyPr/>
        <a:lstStyle/>
        <a:p>
          <a:endParaRPr lang="ru-RU"/>
        </a:p>
      </dgm:t>
    </dgm:pt>
    <dgm:pt modelId="{F0CB4AB1-34A0-4EDD-98BF-02F15C63685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Интерьер детского сада</a:t>
          </a:r>
          <a:endParaRPr lang="ru-RU" dirty="0">
            <a:solidFill>
              <a:schemeClr val="tx1"/>
            </a:solidFill>
          </a:endParaRPr>
        </a:p>
      </dgm:t>
    </dgm:pt>
    <dgm:pt modelId="{A2B69D1D-D6CB-4EB8-B705-0DE358F2470E}" type="parTrans" cxnId="{5EC7269C-3D43-469A-B2E5-FE4BDA3A16CA}">
      <dgm:prSet/>
      <dgm:spPr/>
      <dgm:t>
        <a:bodyPr/>
        <a:lstStyle/>
        <a:p>
          <a:endParaRPr lang="ru-RU"/>
        </a:p>
      </dgm:t>
    </dgm:pt>
    <dgm:pt modelId="{4AAB340E-A892-402E-B36C-FBF130F3F722}" type="sibTrans" cxnId="{5EC7269C-3D43-469A-B2E5-FE4BDA3A16CA}">
      <dgm:prSet/>
      <dgm:spPr/>
      <dgm:t>
        <a:bodyPr/>
        <a:lstStyle/>
        <a:p>
          <a:endParaRPr lang="ru-RU"/>
        </a:p>
      </dgm:t>
    </dgm:pt>
    <dgm:pt modelId="{667BFC1C-C7EA-47C9-87D8-DB55EE0EF91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Комната русского быта </a:t>
          </a:r>
          <a:endParaRPr lang="ru-RU" dirty="0">
            <a:solidFill>
              <a:schemeClr val="tx1"/>
            </a:solidFill>
          </a:endParaRPr>
        </a:p>
      </dgm:t>
    </dgm:pt>
    <dgm:pt modelId="{EA45C929-5C1C-4FEC-8E02-2D871AFC2584}" type="parTrans" cxnId="{CA8F273D-3404-46D5-9684-C961118C3939}">
      <dgm:prSet/>
      <dgm:spPr/>
      <dgm:t>
        <a:bodyPr/>
        <a:lstStyle/>
        <a:p>
          <a:endParaRPr lang="ru-RU"/>
        </a:p>
      </dgm:t>
    </dgm:pt>
    <dgm:pt modelId="{24F57660-4106-443C-A223-60B1AF35460D}" type="sibTrans" cxnId="{CA8F273D-3404-46D5-9684-C961118C3939}">
      <dgm:prSet/>
      <dgm:spPr/>
      <dgm:t>
        <a:bodyPr/>
        <a:lstStyle/>
        <a:p>
          <a:endParaRPr lang="ru-RU"/>
        </a:p>
      </dgm:t>
    </dgm:pt>
    <dgm:pt modelId="{7F7E2081-9148-4BC5-A19D-6722E8C4498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Центр изодеятельности в группе</a:t>
          </a:r>
          <a:endParaRPr lang="ru-RU" dirty="0">
            <a:solidFill>
              <a:schemeClr val="tx1"/>
            </a:solidFill>
          </a:endParaRPr>
        </a:p>
      </dgm:t>
    </dgm:pt>
    <dgm:pt modelId="{8BE4DDDD-3282-4837-9A86-397713004B1C}" type="parTrans" cxnId="{0C4DBB6E-9FD8-492F-BA76-70DEF437987B}">
      <dgm:prSet/>
      <dgm:spPr/>
      <dgm:t>
        <a:bodyPr/>
        <a:lstStyle/>
        <a:p>
          <a:endParaRPr lang="ru-RU"/>
        </a:p>
      </dgm:t>
    </dgm:pt>
    <dgm:pt modelId="{43349FFE-D63A-4625-8A59-DE33D9AF3812}" type="sibTrans" cxnId="{0C4DBB6E-9FD8-492F-BA76-70DEF437987B}">
      <dgm:prSet/>
      <dgm:spPr/>
      <dgm:t>
        <a:bodyPr/>
        <a:lstStyle/>
        <a:p>
          <a:endParaRPr lang="ru-RU"/>
        </a:p>
      </dgm:t>
    </dgm:pt>
    <dgm:pt modelId="{BF34A8ED-589A-455C-B6FE-26F5B2AEB911}" type="pres">
      <dgm:prSet presAssocID="{B39B1A75-1C39-45A5-8A52-B2CE5EFCC3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D9D8DE-6F7B-4B2A-8AE2-01755635B92A}" type="pres">
      <dgm:prSet presAssocID="{C18161ED-A875-4D96-AB9A-87CCA9290C48}" presName="hierRoot1" presStyleCnt="0">
        <dgm:presLayoutVars>
          <dgm:hierBranch val="init"/>
        </dgm:presLayoutVars>
      </dgm:prSet>
      <dgm:spPr/>
    </dgm:pt>
    <dgm:pt modelId="{FA3AE9F3-1853-4673-A66A-B749BA904F03}" type="pres">
      <dgm:prSet presAssocID="{C18161ED-A875-4D96-AB9A-87CCA9290C48}" presName="rootComposite1" presStyleCnt="0"/>
      <dgm:spPr/>
    </dgm:pt>
    <dgm:pt modelId="{50F9E5AA-0BC6-4BA5-A5E0-300AFC323F4C}" type="pres">
      <dgm:prSet presAssocID="{C18161ED-A875-4D96-AB9A-87CCA9290C48}" presName="rootText1" presStyleLbl="node0" presStyleIdx="0" presStyleCnt="1" custScaleX="221601" custScaleY="252951" custLinFactY="-63318" custLinFactNeighborX="480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97F5B-710A-48D0-BB23-36DA1154FA83}" type="pres">
      <dgm:prSet presAssocID="{C18161ED-A875-4D96-AB9A-87CCA9290C4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8C2E20-6CAD-4F3D-ADBC-74FB94BCA140}" type="pres">
      <dgm:prSet presAssocID="{C18161ED-A875-4D96-AB9A-87CCA9290C48}" presName="hierChild2" presStyleCnt="0"/>
      <dgm:spPr/>
    </dgm:pt>
    <dgm:pt modelId="{31D4BAB9-1FDE-4BB0-9631-1F4E7F8460A8}" type="pres">
      <dgm:prSet presAssocID="{8BE4DDDD-3282-4837-9A86-397713004B1C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58AB870-654C-4766-8FCE-5F9A294257EA}" type="pres">
      <dgm:prSet presAssocID="{7F7E2081-9148-4BC5-A19D-6722E8C4498F}" presName="hierRoot2" presStyleCnt="0">
        <dgm:presLayoutVars>
          <dgm:hierBranch val="init"/>
        </dgm:presLayoutVars>
      </dgm:prSet>
      <dgm:spPr/>
    </dgm:pt>
    <dgm:pt modelId="{8CF23235-896D-4C70-B764-A6D1E6869B03}" type="pres">
      <dgm:prSet presAssocID="{7F7E2081-9148-4BC5-A19D-6722E8C4498F}" presName="rootComposite" presStyleCnt="0"/>
      <dgm:spPr/>
    </dgm:pt>
    <dgm:pt modelId="{B945C28F-1D4F-4A6D-A6AE-6A323D0CA7B8}" type="pres">
      <dgm:prSet presAssocID="{7F7E2081-9148-4BC5-A19D-6722E8C4498F}" presName="rootText" presStyleLbl="node2" presStyleIdx="0" presStyleCnt="5" custScaleY="193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CB31D-85C9-4391-853B-DB5AD60646ED}" type="pres">
      <dgm:prSet presAssocID="{7F7E2081-9148-4BC5-A19D-6722E8C4498F}" presName="rootConnector" presStyleLbl="node2" presStyleIdx="0" presStyleCnt="5"/>
      <dgm:spPr/>
      <dgm:t>
        <a:bodyPr/>
        <a:lstStyle/>
        <a:p>
          <a:endParaRPr lang="ru-RU"/>
        </a:p>
      </dgm:t>
    </dgm:pt>
    <dgm:pt modelId="{909C3DFC-0071-4C72-90DB-C0CCABF1F41B}" type="pres">
      <dgm:prSet presAssocID="{7F7E2081-9148-4BC5-A19D-6722E8C4498F}" presName="hierChild4" presStyleCnt="0"/>
      <dgm:spPr/>
    </dgm:pt>
    <dgm:pt modelId="{B420A4ED-E59E-49C3-A7D1-4A9B9CB96DE4}" type="pres">
      <dgm:prSet presAssocID="{7F7E2081-9148-4BC5-A19D-6722E8C4498F}" presName="hierChild5" presStyleCnt="0"/>
      <dgm:spPr/>
    </dgm:pt>
    <dgm:pt modelId="{71A5D217-B36E-4B37-9CDE-DBCA7DFFBC31}" type="pres">
      <dgm:prSet presAssocID="{3C4255B4-495C-479D-A9DE-CBC45609BB56}" presName="Name37" presStyleLbl="parChTrans1D2" presStyleIdx="1" presStyleCnt="5"/>
      <dgm:spPr/>
      <dgm:t>
        <a:bodyPr/>
        <a:lstStyle/>
        <a:p>
          <a:endParaRPr lang="ru-RU"/>
        </a:p>
      </dgm:t>
    </dgm:pt>
    <dgm:pt modelId="{B2B3417B-4872-4E7B-B094-E72464071AE6}" type="pres">
      <dgm:prSet presAssocID="{B79623EF-E9F4-43FD-AE7C-9F0D2A164A03}" presName="hierRoot2" presStyleCnt="0">
        <dgm:presLayoutVars>
          <dgm:hierBranch val="init"/>
        </dgm:presLayoutVars>
      </dgm:prSet>
      <dgm:spPr/>
    </dgm:pt>
    <dgm:pt modelId="{059CC8BB-1A98-430D-90F7-D884309CDE6C}" type="pres">
      <dgm:prSet presAssocID="{B79623EF-E9F4-43FD-AE7C-9F0D2A164A03}" presName="rootComposite" presStyleCnt="0"/>
      <dgm:spPr/>
    </dgm:pt>
    <dgm:pt modelId="{5B82381A-D5B5-40F9-A272-D4CC767DE108}" type="pres">
      <dgm:prSet presAssocID="{B79623EF-E9F4-43FD-AE7C-9F0D2A164A03}" presName="rootText" presStyleLbl="node2" presStyleIdx="1" presStyleCnt="5" custScaleY="191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6516AF-4A18-45C3-9B8A-2B0BAC8586E7}" type="pres">
      <dgm:prSet presAssocID="{B79623EF-E9F4-43FD-AE7C-9F0D2A164A03}" presName="rootConnector" presStyleLbl="node2" presStyleIdx="1" presStyleCnt="5"/>
      <dgm:spPr/>
      <dgm:t>
        <a:bodyPr/>
        <a:lstStyle/>
        <a:p>
          <a:endParaRPr lang="ru-RU"/>
        </a:p>
      </dgm:t>
    </dgm:pt>
    <dgm:pt modelId="{5085DFB8-D047-42B8-84D1-25A82BEB5207}" type="pres">
      <dgm:prSet presAssocID="{B79623EF-E9F4-43FD-AE7C-9F0D2A164A03}" presName="hierChild4" presStyleCnt="0"/>
      <dgm:spPr/>
    </dgm:pt>
    <dgm:pt modelId="{447014FB-68A3-45D9-B0AF-52999623FBBC}" type="pres">
      <dgm:prSet presAssocID="{B79623EF-E9F4-43FD-AE7C-9F0D2A164A03}" presName="hierChild5" presStyleCnt="0"/>
      <dgm:spPr/>
    </dgm:pt>
    <dgm:pt modelId="{6E4E4897-643D-46BC-BC68-359F3C20D3DC}" type="pres">
      <dgm:prSet presAssocID="{EA45C929-5C1C-4FEC-8E02-2D871AFC25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B6E4CC1-4C60-4C82-970F-79D697F576DE}" type="pres">
      <dgm:prSet presAssocID="{667BFC1C-C7EA-47C9-87D8-DB55EE0EF911}" presName="hierRoot2" presStyleCnt="0">
        <dgm:presLayoutVars>
          <dgm:hierBranch val="init"/>
        </dgm:presLayoutVars>
      </dgm:prSet>
      <dgm:spPr/>
    </dgm:pt>
    <dgm:pt modelId="{9E720C99-BC62-4B36-9B16-FCC6C3C599E7}" type="pres">
      <dgm:prSet presAssocID="{667BFC1C-C7EA-47C9-87D8-DB55EE0EF911}" presName="rootComposite" presStyleCnt="0"/>
      <dgm:spPr/>
    </dgm:pt>
    <dgm:pt modelId="{5E69AF32-0027-4F6F-94EE-9D59A92E8D9E}" type="pres">
      <dgm:prSet presAssocID="{667BFC1C-C7EA-47C9-87D8-DB55EE0EF911}" presName="rootText" presStyleLbl="node2" presStyleIdx="2" presStyleCnt="5" custScaleY="191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B7D018-E57F-428C-86E5-B510AE029BDD}" type="pres">
      <dgm:prSet presAssocID="{667BFC1C-C7EA-47C9-87D8-DB55EE0EF911}" presName="rootConnector" presStyleLbl="node2" presStyleIdx="2" presStyleCnt="5"/>
      <dgm:spPr/>
      <dgm:t>
        <a:bodyPr/>
        <a:lstStyle/>
        <a:p>
          <a:endParaRPr lang="ru-RU"/>
        </a:p>
      </dgm:t>
    </dgm:pt>
    <dgm:pt modelId="{35DC4C06-068C-455A-9F06-47646AF9BACD}" type="pres">
      <dgm:prSet presAssocID="{667BFC1C-C7EA-47C9-87D8-DB55EE0EF911}" presName="hierChild4" presStyleCnt="0"/>
      <dgm:spPr/>
    </dgm:pt>
    <dgm:pt modelId="{2BFFD5CF-5A5A-4881-B08B-59F1380C2C8B}" type="pres">
      <dgm:prSet presAssocID="{667BFC1C-C7EA-47C9-87D8-DB55EE0EF911}" presName="hierChild5" presStyleCnt="0"/>
      <dgm:spPr/>
    </dgm:pt>
    <dgm:pt modelId="{555E0D7D-DC1A-453E-B543-0E8A833059C0}" type="pres">
      <dgm:prSet presAssocID="{CFCE2B16-7EF0-4369-813D-37C6310F8C91}" presName="Name37" presStyleLbl="parChTrans1D2" presStyleIdx="3" presStyleCnt="5"/>
      <dgm:spPr/>
      <dgm:t>
        <a:bodyPr/>
        <a:lstStyle/>
        <a:p>
          <a:endParaRPr lang="ru-RU"/>
        </a:p>
      </dgm:t>
    </dgm:pt>
    <dgm:pt modelId="{024D7D4A-F8D2-4102-9DE3-8B4BECF08367}" type="pres">
      <dgm:prSet presAssocID="{7B4A90BE-8E67-4041-BB4F-4323F9DD6A33}" presName="hierRoot2" presStyleCnt="0">
        <dgm:presLayoutVars>
          <dgm:hierBranch val="init"/>
        </dgm:presLayoutVars>
      </dgm:prSet>
      <dgm:spPr/>
    </dgm:pt>
    <dgm:pt modelId="{F398E5EF-1051-4308-8F87-D28A179D7DD9}" type="pres">
      <dgm:prSet presAssocID="{7B4A90BE-8E67-4041-BB4F-4323F9DD6A33}" presName="rootComposite" presStyleCnt="0"/>
      <dgm:spPr/>
    </dgm:pt>
    <dgm:pt modelId="{66F42CD7-E817-4A9E-A96C-5FBC5052B7C3}" type="pres">
      <dgm:prSet presAssocID="{7B4A90BE-8E67-4041-BB4F-4323F9DD6A33}" presName="rootText" presStyleLbl="node2" presStyleIdx="3" presStyleCnt="5" custScaleY="191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84ABF-BF1F-49EB-9786-18CA81B8758C}" type="pres">
      <dgm:prSet presAssocID="{7B4A90BE-8E67-4041-BB4F-4323F9DD6A33}" presName="rootConnector" presStyleLbl="node2" presStyleIdx="3" presStyleCnt="5"/>
      <dgm:spPr/>
      <dgm:t>
        <a:bodyPr/>
        <a:lstStyle/>
        <a:p>
          <a:endParaRPr lang="ru-RU"/>
        </a:p>
      </dgm:t>
    </dgm:pt>
    <dgm:pt modelId="{F7FE4F25-9B02-4F0D-B4A3-9EA380C4B42C}" type="pres">
      <dgm:prSet presAssocID="{7B4A90BE-8E67-4041-BB4F-4323F9DD6A33}" presName="hierChild4" presStyleCnt="0"/>
      <dgm:spPr/>
    </dgm:pt>
    <dgm:pt modelId="{F23207FD-34EF-4F87-BEA4-35050478E7DE}" type="pres">
      <dgm:prSet presAssocID="{7B4A90BE-8E67-4041-BB4F-4323F9DD6A33}" presName="hierChild5" presStyleCnt="0"/>
      <dgm:spPr/>
    </dgm:pt>
    <dgm:pt modelId="{11B3A5B8-7448-4672-8334-EEC42EA95487}" type="pres">
      <dgm:prSet presAssocID="{A2B69D1D-D6CB-4EB8-B705-0DE358F2470E}" presName="Name37" presStyleLbl="parChTrans1D2" presStyleIdx="4" presStyleCnt="5"/>
      <dgm:spPr/>
      <dgm:t>
        <a:bodyPr/>
        <a:lstStyle/>
        <a:p>
          <a:endParaRPr lang="ru-RU"/>
        </a:p>
      </dgm:t>
    </dgm:pt>
    <dgm:pt modelId="{8DBDE2A7-DC02-4F3E-BB52-7F95C723D8F3}" type="pres">
      <dgm:prSet presAssocID="{F0CB4AB1-34A0-4EDD-98BF-02F15C63685E}" presName="hierRoot2" presStyleCnt="0">
        <dgm:presLayoutVars>
          <dgm:hierBranch val="init"/>
        </dgm:presLayoutVars>
      </dgm:prSet>
      <dgm:spPr/>
    </dgm:pt>
    <dgm:pt modelId="{C8EE3DCD-A518-423A-8F09-F4FB135E3318}" type="pres">
      <dgm:prSet presAssocID="{F0CB4AB1-34A0-4EDD-98BF-02F15C63685E}" presName="rootComposite" presStyleCnt="0"/>
      <dgm:spPr/>
    </dgm:pt>
    <dgm:pt modelId="{96BE2A9C-9137-4547-8A73-D33B3C8FC6A8}" type="pres">
      <dgm:prSet presAssocID="{F0CB4AB1-34A0-4EDD-98BF-02F15C63685E}" presName="rootText" presStyleLbl="node2" presStyleIdx="4" presStyleCnt="5" custScaleY="193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52195-83F5-4BE9-820B-37BACC84EACF}" type="pres">
      <dgm:prSet presAssocID="{F0CB4AB1-34A0-4EDD-98BF-02F15C63685E}" presName="rootConnector" presStyleLbl="node2" presStyleIdx="4" presStyleCnt="5"/>
      <dgm:spPr/>
      <dgm:t>
        <a:bodyPr/>
        <a:lstStyle/>
        <a:p>
          <a:endParaRPr lang="ru-RU"/>
        </a:p>
      </dgm:t>
    </dgm:pt>
    <dgm:pt modelId="{244035F6-AEEB-4DC0-AE7C-B2CAB9139523}" type="pres">
      <dgm:prSet presAssocID="{F0CB4AB1-34A0-4EDD-98BF-02F15C63685E}" presName="hierChild4" presStyleCnt="0"/>
      <dgm:spPr/>
    </dgm:pt>
    <dgm:pt modelId="{00EDB9AE-EBAE-4558-B5A0-CA663575E496}" type="pres">
      <dgm:prSet presAssocID="{F0CB4AB1-34A0-4EDD-98BF-02F15C63685E}" presName="hierChild5" presStyleCnt="0"/>
      <dgm:spPr/>
    </dgm:pt>
    <dgm:pt modelId="{AB476EEE-484B-4FB8-B391-800B87F5DCE8}" type="pres">
      <dgm:prSet presAssocID="{C18161ED-A875-4D96-AB9A-87CCA9290C48}" presName="hierChild3" presStyleCnt="0"/>
      <dgm:spPr/>
    </dgm:pt>
  </dgm:ptLst>
  <dgm:cxnLst>
    <dgm:cxn modelId="{CFCA170B-A3CF-4D63-B855-B80E697E98C0}" type="presOf" srcId="{7F7E2081-9148-4BC5-A19D-6722E8C4498F}" destId="{EA9CB31D-85C9-4391-853B-DB5AD60646ED}" srcOrd="1" destOrd="0" presId="urn:microsoft.com/office/officeart/2005/8/layout/orgChart1"/>
    <dgm:cxn modelId="{0C4DBB6E-9FD8-492F-BA76-70DEF437987B}" srcId="{C18161ED-A875-4D96-AB9A-87CCA9290C48}" destId="{7F7E2081-9148-4BC5-A19D-6722E8C4498F}" srcOrd="0" destOrd="0" parTransId="{8BE4DDDD-3282-4837-9A86-397713004B1C}" sibTransId="{43349FFE-D63A-4625-8A59-DE33D9AF3812}"/>
    <dgm:cxn modelId="{24ADDF25-C2DE-4447-9CBB-C9EA22586E30}" type="presOf" srcId="{667BFC1C-C7EA-47C9-87D8-DB55EE0EF911}" destId="{F4B7D018-E57F-428C-86E5-B510AE029BDD}" srcOrd="1" destOrd="0" presId="urn:microsoft.com/office/officeart/2005/8/layout/orgChart1"/>
    <dgm:cxn modelId="{0DA13D60-0364-49C2-8835-EADF7FCB830E}" type="presOf" srcId="{B79623EF-E9F4-43FD-AE7C-9F0D2A164A03}" destId="{756516AF-4A18-45C3-9B8A-2B0BAC8586E7}" srcOrd="1" destOrd="0" presId="urn:microsoft.com/office/officeart/2005/8/layout/orgChart1"/>
    <dgm:cxn modelId="{7EE3943D-A53B-4748-84E6-A49B9CDAD487}" type="presOf" srcId="{C18161ED-A875-4D96-AB9A-87CCA9290C48}" destId="{50F9E5AA-0BC6-4BA5-A5E0-300AFC323F4C}" srcOrd="0" destOrd="0" presId="urn:microsoft.com/office/officeart/2005/8/layout/orgChart1"/>
    <dgm:cxn modelId="{4110C799-8CA4-430D-A78E-A4D7D9427D59}" type="presOf" srcId="{EA45C929-5C1C-4FEC-8E02-2D871AFC2584}" destId="{6E4E4897-643D-46BC-BC68-359F3C20D3DC}" srcOrd="0" destOrd="0" presId="urn:microsoft.com/office/officeart/2005/8/layout/orgChart1"/>
    <dgm:cxn modelId="{941D4617-F969-4ADD-A4EF-1EFC27A014FE}" type="presOf" srcId="{667BFC1C-C7EA-47C9-87D8-DB55EE0EF911}" destId="{5E69AF32-0027-4F6F-94EE-9D59A92E8D9E}" srcOrd="0" destOrd="0" presId="urn:microsoft.com/office/officeart/2005/8/layout/orgChart1"/>
    <dgm:cxn modelId="{410B9BBE-47D9-4F87-B7DC-79D387D529D1}" srcId="{C18161ED-A875-4D96-AB9A-87CCA9290C48}" destId="{7B4A90BE-8E67-4041-BB4F-4323F9DD6A33}" srcOrd="3" destOrd="0" parTransId="{CFCE2B16-7EF0-4369-813D-37C6310F8C91}" sibTransId="{25BCBBE0-EAE8-4616-B457-165AA99EFB2B}"/>
    <dgm:cxn modelId="{5B586157-97B6-4E58-864A-C429F561D57E}" type="presOf" srcId="{C18161ED-A875-4D96-AB9A-87CCA9290C48}" destId="{DD397F5B-710A-48D0-BB23-36DA1154FA83}" srcOrd="1" destOrd="0" presId="urn:microsoft.com/office/officeart/2005/8/layout/orgChart1"/>
    <dgm:cxn modelId="{F8184AEA-7F49-43AC-AAB9-8F4EA5B47177}" type="presOf" srcId="{F0CB4AB1-34A0-4EDD-98BF-02F15C63685E}" destId="{96BE2A9C-9137-4547-8A73-D33B3C8FC6A8}" srcOrd="0" destOrd="0" presId="urn:microsoft.com/office/officeart/2005/8/layout/orgChart1"/>
    <dgm:cxn modelId="{5245D0D4-6B55-4F54-9EC6-E0E20F5E890F}" type="presOf" srcId="{7B4A90BE-8E67-4041-BB4F-4323F9DD6A33}" destId="{66F42CD7-E817-4A9E-A96C-5FBC5052B7C3}" srcOrd="0" destOrd="0" presId="urn:microsoft.com/office/officeart/2005/8/layout/orgChart1"/>
    <dgm:cxn modelId="{784D9338-10EE-484F-8431-8D77557F406D}" type="presOf" srcId="{A2B69D1D-D6CB-4EB8-B705-0DE358F2470E}" destId="{11B3A5B8-7448-4672-8334-EEC42EA95487}" srcOrd="0" destOrd="0" presId="urn:microsoft.com/office/officeart/2005/8/layout/orgChart1"/>
    <dgm:cxn modelId="{E3CAEF6B-AF69-472E-9030-955524A8F070}" srcId="{C18161ED-A875-4D96-AB9A-87CCA9290C48}" destId="{B79623EF-E9F4-43FD-AE7C-9F0D2A164A03}" srcOrd="1" destOrd="0" parTransId="{3C4255B4-495C-479D-A9DE-CBC45609BB56}" sibTransId="{1247D839-5C61-463B-8AFE-B4311F2A3A76}"/>
    <dgm:cxn modelId="{4A8ED4EA-6198-4A38-89CE-C09509382069}" type="presOf" srcId="{7F7E2081-9148-4BC5-A19D-6722E8C4498F}" destId="{B945C28F-1D4F-4A6D-A6AE-6A323D0CA7B8}" srcOrd="0" destOrd="0" presId="urn:microsoft.com/office/officeart/2005/8/layout/orgChart1"/>
    <dgm:cxn modelId="{7E6973CD-1D34-4B18-8993-111B83377DE9}" type="presOf" srcId="{B79623EF-E9F4-43FD-AE7C-9F0D2A164A03}" destId="{5B82381A-D5B5-40F9-A272-D4CC767DE108}" srcOrd="0" destOrd="0" presId="urn:microsoft.com/office/officeart/2005/8/layout/orgChart1"/>
    <dgm:cxn modelId="{069F0D5B-4DD5-49BE-8B57-84033F17B7A2}" type="presOf" srcId="{B39B1A75-1C39-45A5-8A52-B2CE5EFCC3D5}" destId="{BF34A8ED-589A-455C-B6FE-26F5B2AEB911}" srcOrd="0" destOrd="0" presId="urn:microsoft.com/office/officeart/2005/8/layout/orgChart1"/>
    <dgm:cxn modelId="{5EC7269C-3D43-469A-B2E5-FE4BDA3A16CA}" srcId="{C18161ED-A875-4D96-AB9A-87CCA9290C48}" destId="{F0CB4AB1-34A0-4EDD-98BF-02F15C63685E}" srcOrd="4" destOrd="0" parTransId="{A2B69D1D-D6CB-4EB8-B705-0DE358F2470E}" sibTransId="{4AAB340E-A892-402E-B36C-FBF130F3F722}"/>
    <dgm:cxn modelId="{CA8F273D-3404-46D5-9684-C961118C3939}" srcId="{C18161ED-A875-4D96-AB9A-87CCA9290C48}" destId="{667BFC1C-C7EA-47C9-87D8-DB55EE0EF911}" srcOrd="2" destOrd="0" parTransId="{EA45C929-5C1C-4FEC-8E02-2D871AFC2584}" sibTransId="{24F57660-4106-443C-A223-60B1AF35460D}"/>
    <dgm:cxn modelId="{19F52DE3-2361-46B1-BB2C-D4554F95A302}" type="presOf" srcId="{3C4255B4-495C-479D-A9DE-CBC45609BB56}" destId="{71A5D217-B36E-4B37-9CDE-DBCA7DFFBC31}" srcOrd="0" destOrd="0" presId="urn:microsoft.com/office/officeart/2005/8/layout/orgChart1"/>
    <dgm:cxn modelId="{1AC4E2C6-E1B4-4DE4-92C4-FA7EC26EB72A}" type="presOf" srcId="{CFCE2B16-7EF0-4369-813D-37C6310F8C91}" destId="{555E0D7D-DC1A-453E-B543-0E8A833059C0}" srcOrd="0" destOrd="0" presId="urn:microsoft.com/office/officeart/2005/8/layout/orgChart1"/>
    <dgm:cxn modelId="{82A59EEA-07C1-4FC9-866B-4899A557612F}" type="presOf" srcId="{8BE4DDDD-3282-4837-9A86-397713004B1C}" destId="{31D4BAB9-1FDE-4BB0-9631-1F4E7F8460A8}" srcOrd="0" destOrd="0" presId="urn:microsoft.com/office/officeart/2005/8/layout/orgChart1"/>
    <dgm:cxn modelId="{6A46EECE-AAFF-4873-8B03-E9A65F623ADC}" srcId="{B39B1A75-1C39-45A5-8A52-B2CE5EFCC3D5}" destId="{C18161ED-A875-4D96-AB9A-87CCA9290C48}" srcOrd="0" destOrd="0" parTransId="{7206EC30-71B1-45F7-8C2F-ECCA4C3104A0}" sibTransId="{F25E4D06-C7AF-4B41-8987-E5C57C3FED21}"/>
    <dgm:cxn modelId="{3E923379-F141-44C4-9092-9A24FA0F14B6}" type="presOf" srcId="{F0CB4AB1-34A0-4EDD-98BF-02F15C63685E}" destId="{4AA52195-83F5-4BE9-820B-37BACC84EACF}" srcOrd="1" destOrd="0" presId="urn:microsoft.com/office/officeart/2005/8/layout/orgChart1"/>
    <dgm:cxn modelId="{4C1D15E3-0380-44FF-BC4D-DCF202ED0FE2}" type="presOf" srcId="{7B4A90BE-8E67-4041-BB4F-4323F9DD6A33}" destId="{16384ABF-BF1F-49EB-9786-18CA81B8758C}" srcOrd="1" destOrd="0" presId="urn:microsoft.com/office/officeart/2005/8/layout/orgChart1"/>
    <dgm:cxn modelId="{7BF471E3-BD76-49EE-97F6-E5A1DCFA6BD3}" type="presParOf" srcId="{BF34A8ED-589A-455C-B6FE-26F5B2AEB911}" destId="{C0D9D8DE-6F7B-4B2A-8AE2-01755635B92A}" srcOrd="0" destOrd="0" presId="urn:microsoft.com/office/officeart/2005/8/layout/orgChart1"/>
    <dgm:cxn modelId="{B7E4BE2A-3A0B-4B3A-B428-012A983C9211}" type="presParOf" srcId="{C0D9D8DE-6F7B-4B2A-8AE2-01755635B92A}" destId="{FA3AE9F3-1853-4673-A66A-B749BA904F03}" srcOrd="0" destOrd="0" presId="urn:microsoft.com/office/officeart/2005/8/layout/orgChart1"/>
    <dgm:cxn modelId="{97640B51-7B4E-4B36-B5B7-CAD575A8998D}" type="presParOf" srcId="{FA3AE9F3-1853-4673-A66A-B749BA904F03}" destId="{50F9E5AA-0BC6-4BA5-A5E0-300AFC323F4C}" srcOrd="0" destOrd="0" presId="urn:microsoft.com/office/officeart/2005/8/layout/orgChart1"/>
    <dgm:cxn modelId="{10CE64D1-904F-4EC8-A325-3222E6C83D78}" type="presParOf" srcId="{FA3AE9F3-1853-4673-A66A-B749BA904F03}" destId="{DD397F5B-710A-48D0-BB23-36DA1154FA83}" srcOrd="1" destOrd="0" presId="urn:microsoft.com/office/officeart/2005/8/layout/orgChart1"/>
    <dgm:cxn modelId="{F1AB5C02-9F9D-4E24-82B4-26B55EEE180A}" type="presParOf" srcId="{C0D9D8DE-6F7B-4B2A-8AE2-01755635B92A}" destId="{4A8C2E20-6CAD-4F3D-ADBC-74FB94BCA140}" srcOrd="1" destOrd="0" presId="urn:microsoft.com/office/officeart/2005/8/layout/orgChart1"/>
    <dgm:cxn modelId="{E772FD8C-A0E8-42E7-B2EE-43E427443465}" type="presParOf" srcId="{4A8C2E20-6CAD-4F3D-ADBC-74FB94BCA140}" destId="{31D4BAB9-1FDE-4BB0-9631-1F4E7F8460A8}" srcOrd="0" destOrd="0" presId="urn:microsoft.com/office/officeart/2005/8/layout/orgChart1"/>
    <dgm:cxn modelId="{EFB6D52E-A6CD-4AD3-AEB4-7526F4B1B912}" type="presParOf" srcId="{4A8C2E20-6CAD-4F3D-ADBC-74FB94BCA140}" destId="{758AB870-654C-4766-8FCE-5F9A294257EA}" srcOrd="1" destOrd="0" presId="urn:microsoft.com/office/officeart/2005/8/layout/orgChart1"/>
    <dgm:cxn modelId="{A7BF6D00-E61E-4F6F-B24A-3C3D8FF34094}" type="presParOf" srcId="{758AB870-654C-4766-8FCE-5F9A294257EA}" destId="{8CF23235-896D-4C70-B764-A6D1E6869B03}" srcOrd="0" destOrd="0" presId="urn:microsoft.com/office/officeart/2005/8/layout/orgChart1"/>
    <dgm:cxn modelId="{F15F3783-4314-4A7C-B7BA-8D35326EE733}" type="presParOf" srcId="{8CF23235-896D-4C70-B764-A6D1E6869B03}" destId="{B945C28F-1D4F-4A6D-A6AE-6A323D0CA7B8}" srcOrd="0" destOrd="0" presId="urn:microsoft.com/office/officeart/2005/8/layout/orgChart1"/>
    <dgm:cxn modelId="{DE9190C2-DE2C-4F7B-8C28-E4844A1CE2F7}" type="presParOf" srcId="{8CF23235-896D-4C70-B764-A6D1E6869B03}" destId="{EA9CB31D-85C9-4391-853B-DB5AD60646ED}" srcOrd="1" destOrd="0" presId="urn:microsoft.com/office/officeart/2005/8/layout/orgChart1"/>
    <dgm:cxn modelId="{5B05C355-14EC-4776-AA8F-18456100FB40}" type="presParOf" srcId="{758AB870-654C-4766-8FCE-5F9A294257EA}" destId="{909C3DFC-0071-4C72-90DB-C0CCABF1F41B}" srcOrd="1" destOrd="0" presId="urn:microsoft.com/office/officeart/2005/8/layout/orgChart1"/>
    <dgm:cxn modelId="{2347E42A-B004-41EE-BF14-C2D2AFDC5F30}" type="presParOf" srcId="{758AB870-654C-4766-8FCE-5F9A294257EA}" destId="{B420A4ED-E59E-49C3-A7D1-4A9B9CB96DE4}" srcOrd="2" destOrd="0" presId="urn:microsoft.com/office/officeart/2005/8/layout/orgChart1"/>
    <dgm:cxn modelId="{B8B62AD0-B2AB-40C9-90C4-F6B1C3297DE6}" type="presParOf" srcId="{4A8C2E20-6CAD-4F3D-ADBC-74FB94BCA140}" destId="{71A5D217-B36E-4B37-9CDE-DBCA7DFFBC31}" srcOrd="2" destOrd="0" presId="urn:microsoft.com/office/officeart/2005/8/layout/orgChart1"/>
    <dgm:cxn modelId="{76D0FC41-9F17-454B-B840-5F73685C5D0F}" type="presParOf" srcId="{4A8C2E20-6CAD-4F3D-ADBC-74FB94BCA140}" destId="{B2B3417B-4872-4E7B-B094-E72464071AE6}" srcOrd="3" destOrd="0" presId="urn:microsoft.com/office/officeart/2005/8/layout/orgChart1"/>
    <dgm:cxn modelId="{99B66261-B9C6-4953-B4ED-5AE6EFD485E9}" type="presParOf" srcId="{B2B3417B-4872-4E7B-B094-E72464071AE6}" destId="{059CC8BB-1A98-430D-90F7-D884309CDE6C}" srcOrd="0" destOrd="0" presId="urn:microsoft.com/office/officeart/2005/8/layout/orgChart1"/>
    <dgm:cxn modelId="{34F66250-F223-4590-B47C-B335DB9AD06A}" type="presParOf" srcId="{059CC8BB-1A98-430D-90F7-D884309CDE6C}" destId="{5B82381A-D5B5-40F9-A272-D4CC767DE108}" srcOrd="0" destOrd="0" presId="urn:microsoft.com/office/officeart/2005/8/layout/orgChart1"/>
    <dgm:cxn modelId="{43FFB967-3025-4027-B82C-21751172C9BB}" type="presParOf" srcId="{059CC8BB-1A98-430D-90F7-D884309CDE6C}" destId="{756516AF-4A18-45C3-9B8A-2B0BAC8586E7}" srcOrd="1" destOrd="0" presId="urn:microsoft.com/office/officeart/2005/8/layout/orgChart1"/>
    <dgm:cxn modelId="{54021960-2E26-4755-9E13-EB56E8A5062A}" type="presParOf" srcId="{B2B3417B-4872-4E7B-B094-E72464071AE6}" destId="{5085DFB8-D047-42B8-84D1-25A82BEB5207}" srcOrd="1" destOrd="0" presId="urn:microsoft.com/office/officeart/2005/8/layout/orgChart1"/>
    <dgm:cxn modelId="{D9BFBBCA-F5CD-4B1B-9A02-225245CC56A9}" type="presParOf" srcId="{B2B3417B-4872-4E7B-B094-E72464071AE6}" destId="{447014FB-68A3-45D9-B0AF-52999623FBBC}" srcOrd="2" destOrd="0" presId="urn:microsoft.com/office/officeart/2005/8/layout/orgChart1"/>
    <dgm:cxn modelId="{FD3AB991-B3CE-42EC-8E70-E7B9F84D561F}" type="presParOf" srcId="{4A8C2E20-6CAD-4F3D-ADBC-74FB94BCA140}" destId="{6E4E4897-643D-46BC-BC68-359F3C20D3DC}" srcOrd="4" destOrd="0" presId="urn:microsoft.com/office/officeart/2005/8/layout/orgChart1"/>
    <dgm:cxn modelId="{7AE8AACA-C2EB-4BDF-8C76-971999C0B6CA}" type="presParOf" srcId="{4A8C2E20-6CAD-4F3D-ADBC-74FB94BCA140}" destId="{4B6E4CC1-4C60-4C82-970F-79D697F576DE}" srcOrd="5" destOrd="0" presId="urn:microsoft.com/office/officeart/2005/8/layout/orgChart1"/>
    <dgm:cxn modelId="{EFB666BB-76B0-4745-9969-FA74668D3753}" type="presParOf" srcId="{4B6E4CC1-4C60-4C82-970F-79D697F576DE}" destId="{9E720C99-BC62-4B36-9B16-FCC6C3C599E7}" srcOrd="0" destOrd="0" presId="urn:microsoft.com/office/officeart/2005/8/layout/orgChart1"/>
    <dgm:cxn modelId="{7D5FE330-C571-4463-911A-D7D1F7DC3345}" type="presParOf" srcId="{9E720C99-BC62-4B36-9B16-FCC6C3C599E7}" destId="{5E69AF32-0027-4F6F-94EE-9D59A92E8D9E}" srcOrd="0" destOrd="0" presId="urn:microsoft.com/office/officeart/2005/8/layout/orgChart1"/>
    <dgm:cxn modelId="{38BF8B2E-947D-4FC1-BC83-0480814C3531}" type="presParOf" srcId="{9E720C99-BC62-4B36-9B16-FCC6C3C599E7}" destId="{F4B7D018-E57F-428C-86E5-B510AE029BDD}" srcOrd="1" destOrd="0" presId="urn:microsoft.com/office/officeart/2005/8/layout/orgChart1"/>
    <dgm:cxn modelId="{AC02CBFE-A9E0-472E-9956-D670E05FA05E}" type="presParOf" srcId="{4B6E4CC1-4C60-4C82-970F-79D697F576DE}" destId="{35DC4C06-068C-455A-9F06-47646AF9BACD}" srcOrd="1" destOrd="0" presId="urn:microsoft.com/office/officeart/2005/8/layout/orgChart1"/>
    <dgm:cxn modelId="{D0C888D2-198F-46B5-B184-982A46764BA4}" type="presParOf" srcId="{4B6E4CC1-4C60-4C82-970F-79D697F576DE}" destId="{2BFFD5CF-5A5A-4881-B08B-59F1380C2C8B}" srcOrd="2" destOrd="0" presId="urn:microsoft.com/office/officeart/2005/8/layout/orgChart1"/>
    <dgm:cxn modelId="{9B84D912-45C8-44E2-8FBF-84A60B91BD5F}" type="presParOf" srcId="{4A8C2E20-6CAD-4F3D-ADBC-74FB94BCA140}" destId="{555E0D7D-DC1A-453E-B543-0E8A833059C0}" srcOrd="6" destOrd="0" presId="urn:microsoft.com/office/officeart/2005/8/layout/orgChart1"/>
    <dgm:cxn modelId="{C986B75F-5A0E-4ECE-9350-A52F9BA78254}" type="presParOf" srcId="{4A8C2E20-6CAD-4F3D-ADBC-74FB94BCA140}" destId="{024D7D4A-F8D2-4102-9DE3-8B4BECF08367}" srcOrd="7" destOrd="0" presId="urn:microsoft.com/office/officeart/2005/8/layout/orgChart1"/>
    <dgm:cxn modelId="{1848EF74-2EC5-4F15-B2B3-10EBBF3B5EBF}" type="presParOf" srcId="{024D7D4A-F8D2-4102-9DE3-8B4BECF08367}" destId="{F398E5EF-1051-4308-8F87-D28A179D7DD9}" srcOrd="0" destOrd="0" presId="urn:microsoft.com/office/officeart/2005/8/layout/orgChart1"/>
    <dgm:cxn modelId="{3B42B5F0-AE4C-4EBE-BC9D-F9AB8C322079}" type="presParOf" srcId="{F398E5EF-1051-4308-8F87-D28A179D7DD9}" destId="{66F42CD7-E817-4A9E-A96C-5FBC5052B7C3}" srcOrd="0" destOrd="0" presId="urn:microsoft.com/office/officeart/2005/8/layout/orgChart1"/>
    <dgm:cxn modelId="{AB399CEE-26F5-49C2-AF24-BAC0FA8CDD74}" type="presParOf" srcId="{F398E5EF-1051-4308-8F87-D28A179D7DD9}" destId="{16384ABF-BF1F-49EB-9786-18CA81B8758C}" srcOrd="1" destOrd="0" presId="urn:microsoft.com/office/officeart/2005/8/layout/orgChart1"/>
    <dgm:cxn modelId="{41E674A1-427C-4C32-A7F1-69C322A3759F}" type="presParOf" srcId="{024D7D4A-F8D2-4102-9DE3-8B4BECF08367}" destId="{F7FE4F25-9B02-4F0D-B4A3-9EA380C4B42C}" srcOrd="1" destOrd="0" presId="urn:microsoft.com/office/officeart/2005/8/layout/orgChart1"/>
    <dgm:cxn modelId="{57DC2C57-2C08-41FC-9B3C-2C9A59C42FCD}" type="presParOf" srcId="{024D7D4A-F8D2-4102-9DE3-8B4BECF08367}" destId="{F23207FD-34EF-4F87-BEA4-35050478E7DE}" srcOrd="2" destOrd="0" presId="urn:microsoft.com/office/officeart/2005/8/layout/orgChart1"/>
    <dgm:cxn modelId="{FE044E0B-453F-4E67-BA87-676C2A7B850A}" type="presParOf" srcId="{4A8C2E20-6CAD-4F3D-ADBC-74FB94BCA140}" destId="{11B3A5B8-7448-4672-8334-EEC42EA95487}" srcOrd="8" destOrd="0" presId="urn:microsoft.com/office/officeart/2005/8/layout/orgChart1"/>
    <dgm:cxn modelId="{5613A13E-E252-4E25-A9B9-DE9B26879B77}" type="presParOf" srcId="{4A8C2E20-6CAD-4F3D-ADBC-74FB94BCA140}" destId="{8DBDE2A7-DC02-4F3E-BB52-7F95C723D8F3}" srcOrd="9" destOrd="0" presId="urn:microsoft.com/office/officeart/2005/8/layout/orgChart1"/>
    <dgm:cxn modelId="{834F90A5-60CE-41FA-BCBB-441417399DA7}" type="presParOf" srcId="{8DBDE2A7-DC02-4F3E-BB52-7F95C723D8F3}" destId="{C8EE3DCD-A518-423A-8F09-F4FB135E3318}" srcOrd="0" destOrd="0" presId="urn:microsoft.com/office/officeart/2005/8/layout/orgChart1"/>
    <dgm:cxn modelId="{0440B4F4-CB78-4364-B492-ABF503FC1DFF}" type="presParOf" srcId="{C8EE3DCD-A518-423A-8F09-F4FB135E3318}" destId="{96BE2A9C-9137-4547-8A73-D33B3C8FC6A8}" srcOrd="0" destOrd="0" presId="urn:microsoft.com/office/officeart/2005/8/layout/orgChart1"/>
    <dgm:cxn modelId="{095B0E19-7F0D-4C77-BDBF-BDED4CAC6236}" type="presParOf" srcId="{C8EE3DCD-A518-423A-8F09-F4FB135E3318}" destId="{4AA52195-83F5-4BE9-820B-37BACC84EACF}" srcOrd="1" destOrd="0" presId="urn:microsoft.com/office/officeart/2005/8/layout/orgChart1"/>
    <dgm:cxn modelId="{48FC3930-F6D7-4ABB-887B-3002252E5F3C}" type="presParOf" srcId="{8DBDE2A7-DC02-4F3E-BB52-7F95C723D8F3}" destId="{244035F6-AEEB-4DC0-AE7C-B2CAB9139523}" srcOrd="1" destOrd="0" presId="urn:microsoft.com/office/officeart/2005/8/layout/orgChart1"/>
    <dgm:cxn modelId="{8D6FF462-37FE-4E0F-BFDD-674FA6B4DF81}" type="presParOf" srcId="{8DBDE2A7-DC02-4F3E-BB52-7F95C723D8F3}" destId="{00EDB9AE-EBAE-4558-B5A0-CA663575E496}" srcOrd="2" destOrd="0" presId="urn:microsoft.com/office/officeart/2005/8/layout/orgChart1"/>
    <dgm:cxn modelId="{D6E88A0E-5B68-4F15-9659-B3612DA84D97}" type="presParOf" srcId="{C0D9D8DE-6F7B-4B2A-8AE2-01755635B92A}" destId="{AB476EEE-484B-4FB8-B391-800B87F5DC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C4958-6E50-4389-B6CA-E8457026FA5E}">
      <dsp:nvSpPr>
        <dsp:cNvPr id="0" name=""/>
        <dsp:cNvSpPr/>
      </dsp:nvSpPr>
      <dsp:spPr>
        <a:xfrm>
          <a:off x="2900355" y="0"/>
          <a:ext cx="2571772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Ознакомительный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0355" y="0"/>
        <a:ext cx="2571772" cy="1908720"/>
      </dsp:txXfrm>
    </dsp:sp>
    <dsp:sp modelId="{E21EA538-8017-411B-B73B-1648043257F6}">
      <dsp:nvSpPr>
        <dsp:cNvPr id="0" name=""/>
        <dsp:cNvSpPr/>
      </dsp:nvSpPr>
      <dsp:spPr>
        <a:xfrm rot="2573063">
          <a:off x="5095128" y="1765451"/>
          <a:ext cx="622469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2573063">
        <a:off x="5095128" y="1765451"/>
        <a:ext cx="622469" cy="644193"/>
      </dsp:txXfrm>
    </dsp:sp>
    <dsp:sp modelId="{C556D861-CB7E-4B26-87D7-181B6726F49E}">
      <dsp:nvSpPr>
        <dsp:cNvPr id="0" name=""/>
        <dsp:cNvSpPr/>
      </dsp:nvSpPr>
      <dsp:spPr>
        <a:xfrm>
          <a:off x="5400686" y="2279663"/>
          <a:ext cx="248021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Творческий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0686" y="2279663"/>
        <a:ext cx="2480210" cy="1908720"/>
      </dsp:txXfrm>
    </dsp:sp>
    <dsp:sp modelId="{1DB25D9D-2DE3-47CD-AA0E-5A31714F4EDE}">
      <dsp:nvSpPr>
        <dsp:cNvPr id="0" name=""/>
        <dsp:cNvSpPr/>
      </dsp:nvSpPr>
      <dsp:spPr>
        <a:xfrm rot="10847756">
          <a:off x="3403022" y="2876753"/>
          <a:ext cx="1411913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47756">
        <a:off x="3403022" y="2876753"/>
        <a:ext cx="1411913" cy="644193"/>
      </dsp:txXfrm>
    </dsp:sp>
    <dsp:sp modelId="{692A738B-73B3-4EA2-9F75-72AF596A24A9}">
      <dsp:nvSpPr>
        <dsp:cNvPr id="0" name=""/>
        <dsp:cNvSpPr/>
      </dsp:nvSpPr>
      <dsp:spPr>
        <a:xfrm>
          <a:off x="257149" y="2208207"/>
          <a:ext cx="248021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Художественный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149" y="2208207"/>
        <a:ext cx="2480210" cy="1908720"/>
      </dsp:txXfrm>
    </dsp:sp>
    <dsp:sp modelId="{497944E8-820B-4E74-B33D-E11E941990D6}">
      <dsp:nvSpPr>
        <dsp:cNvPr id="0" name=""/>
        <dsp:cNvSpPr/>
      </dsp:nvSpPr>
      <dsp:spPr>
        <a:xfrm rot="19236421">
          <a:off x="2484322" y="1754260"/>
          <a:ext cx="671271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9236421">
        <a:off x="2484322" y="1754260"/>
        <a:ext cx="671271" cy="6441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3E833-9796-4755-B646-0732F7DAE65E}">
      <dsp:nvSpPr>
        <dsp:cNvPr id="0" name=""/>
        <dsp:cNvSpPr/>
      </dsp:nvSpPr>
      <dsp:spPr>
        <a:xfrm>
          <a:off x="1710635" y="1718051"/>
          <a:ext cx="1693661" cy="1770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Ознакомление детей с искусством хохломской росписи</a:t>
          </a:r>
          <a:endParaRPr lang="ru-RU" sz="1200" kern="1200" dirty="0"/>
        </a:p>
      </dsp:txBody>
      <dsp:txXfrm>
        <a:off x="1710635" y="1718051"/>
        <a:ext cx="1693661" cy="1770936"/>
      </dsp:txXfrm>
    </dsp:sp>
    <dsp:sp modelId="{2426D538-29BF-4444-AFD3-020A3B358BDA}">
      <dsp:nvSpPr>
        <dsp:cNvPr id="0" name=""/>
        <dsp:cNvSpPr/>
      </dsp:nvSpPr>
      <dsp:spPr>
        <a:xfrm rot="16200000">
          <a:off x="2503486" y="1459191"/>
          <a:ext cx="107959" cy="320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6200000">
        <a:off x="2503486" y="1459191"/>
        <a:ext cx="107959" cy="320132"/>
      </dsp:txXfrm>
    </dsp:sp>
    <dsp:sp modelId="{285759EF-1C0A-43C1-AFA1-C69A05E25C74}">
      <dsp:nvSpPr>
        <dsp:cNvPr id="0" name=""/>
        <dsp:cNvSpPr/>
      </dsp:nvSpPr>
      <dsp:spPr>
        <a:xfrm>
          <a:off x="1801177" y="1777"/>
          <a:ext cx="1512576" cy="1512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 занятиях</a:t>
          </a:r>
          <a:endParaRPr lang="ru-RU" sz="1000" kern="1200" dirty="0"/>
        </a:p>
      </dsp:txBody>
      <dsp:txXfrm>
        <a:off x="1801177" y="1777"/>
        <a:ext cx="1512576" cy="1512576"/>
      </dsp:txXfrm>
    </dsp:sp>
    <dsp:sp modelId="{036D38C8-421F-43BF-8453-75E0B202B796}">
      <dsp:nvSpPr>
        <dsp:cNvPr id="0" name=""/>
        <dsp:cNvSpPr/>
      </dsp:nvSpPr>
      <dsp:spPr>
        <a:xfrm rot="19721642">
          <a:off x="3333137" y="1924636"/>
          <a:ext cx="154864" cy="320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721642">
        <a:off x="3333137" y="1924636"/>
        <a:ext cx="154864" cy="320132"/>
      </dsp:txXfrm>
    </dsp:sp>
    <dsp:sp modelId="{C60F95D7-804B-4F39-8AB6-E82AF75A735D}">
      <dsp:nvSpPr>
        <dsp:cNvPr id="0" name=""/>
        <dsp:cNvSpPr/>
      </dsp:nvSpPr>
      <dsp:spPr>
        <a:xfrm>
          <a:off x="3429029" y="857250"/>
          <a:ext cx="1512576" cy="1512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 проведении кружковой работы</a:t>
          </a:r>
          <a:endParaRPr lang="ru-RU" sz="1000" kern="1200" dirty="0"/>
        </a:p>
      </dsp:txBody>
      <dsp:txXfrm>
        <a:off x="3429029" y="857250"/>
        <a:ext cx="1512576" cy="1512576"/>
      </dsp:txXfrm>
    </dsp:sp>
    <dsp:sp modelId="{7FA5CACF-C18F-40CD-9420-71A41F2CE677}">
      <dsp:nvSpPr>
        <dsp:cNvPr id="0" name=""/>
        <dsp:cNvSpPr/>
      </dsp:nvSpPr>
      <dsp:spPr>
        <a:xfrm rot="1385532">
          <a:off x="3384823" y="2823173"/>
          <a:ext cx="126439" cy="320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385532">
        <a:off x="3384823" y="2823173"/>
        <a:ext cx="126439" cy="320132"/>
      </dsp:txXfrm>
    </dsp:sp>
    <dsp:sp modelId="{A95368AE-389F-46C7-892B-2FD5F4F86504}">
      <dsp:nvSpPr>
        <dsp:cNvPr id="0" name=""/>
        <dsp:cNvSpPr/>
      </dsp:nvSpPr>
      <dsp:spPr>
        <a:xfrm>
          <a:off x="3500462" y="2571764"/>
          <a:ext cx="1512576" cy="1512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 </a:t>
          </a:r>
          <a:r>
            <a:rPr lang="ru-RU" sz="1000" kern="1200" dirty="0" err="1" smtClean="0"/>
            <a:t>схд</a:t>
          </a:r>
          <a:endParaRPr lang="ru-RU" sz="1000" kern="1200" dirty="0"/>
        </a:p>
      </dsp:txBody>
      <dsp:txXfrm>
        <a:off x="3500462" y="2571764"/>
        <a:ext cx="1512576" cy="1512576"/>
      </dsp:txXfrm>
    </dsp:sp>
    <dsp:sp modelId="{8E75DF3B-25E4-4474-BCEF-9D78EC61CDD8}">
      <dsp:nvSpPr>
        <dsp:cNvPr id="0" name=""/>
        <dsp:cNvSpPr/>
      </dsp:nvSpPr>
      <dsp:spPr>
        <a:xfrm rot="9684814">
          <a:off x="1593241" y="2748261"/>
          <a:ext cx="115592" cy="320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9684814">
        <a:off x="1593241" y="2748261"/>
        <a:ext cx="115592" cy="320132"/>
      </dsp:txXfrm>
    </dsp:sp>
    <dsp:sp modelId="{DE3AA6F8-BB62-4720-BE1D-38F9843D436B}">
      <dsp:nvSpPr>
        <dsp:cNvPr id="0" name=""/>
        <dsp:cNvSpPr/>
      </dsp:nvSpPr>
      <dsp:spPr>
        <a:xfrm>
          <a:off x="71444" y="2428895"/>
          <a:ext cx="1512576" cy="1512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 посещении социокультурных учреждений города</a:t>
          </a:r>
          <a:endParaRPr lang="ru-RU" sz="1000" kern="1200" dirty="0"/>
        </a:p>
      </dsp:txBody>
      <dsp:txXfrm>
        <a:off x="71444" y="2428895"/>
        <a:ext cx="1512576" cy="1512576"/>
      </dsp:txXfrm>
    </dsp:sp>
    <dsp:sp modelId="{E59D33C8-ED61-40C2-A88B-BC06BBB21EFE}">
      <dsp:nvSpPr>
        <dsp:cNvPr id="0" name=""/>
        <dsp:cNvSpPr/>
      </dsp:nvSpPr>
      <dsp:spPr>
        <a:xfrm rot="12931358">
          <a:off x="1637641" y="1850014"/>
          <a:ext cx="177099" cy="320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2931358">
        <a:off x="1637641" y="1850014"/>
        <a:ext cx="177099" cy="320132"/>
      </dsp:txXfrm>
    </dsp:sp>
    <dsp:sp modelId="{E1CB4D0E-03F3-4C6E-B35A-813B7F59EDC9}">
      <dsp:nvSpPr>
        <dsp:cNvPr id="0" name=""/>
        <dsp:cNvSpPr/>
      </dsp:nvSpPr>
      <dsp:spPr>
        <a:xfrm>
          <a:off x="214311" y="714384"/>
          <a:ext cx="1512576" cy="1512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Через предметно-развивающую среду</a:t>
          </a:r>
          <a:endParaRPr lang="ru-RU" sz="1000" kern="1200" dirty="0"/>
        </a:p>
      </dsp:txBody>
      <dsp:txXfrm>
        <a:off x="214311" y="714384"/>
        <a:ext cx="1512576" cy="15125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57AA25-0757-4E8E-BD16-B44A1444BF09}">
      <dsp:nvSpPr>
        <dsp:cNvPr id="0" name=""/>
        <dsp:cNvSpPr/>
      </dsp:nvSpPr>
      <dsp:spPr>
        <a:xfrm>
          <a:off x="1733478" y="1791288"/>
          <a:ext cx="1576536" cy="15096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3478" y="1791288"/>
        <a:ext cx="1576536" cy="1509641"/>
      </dsp:txXfrm>
    </dsp:sp>
    <dsp:sp modelId="{96D933FB-9451-495C-A540-39109427229F}">
      <dsp:nvSpPr>
        <dsp:cNvPr id="0" name=""/>
        <dsp:cNvSpPr/>
      </dsp:nvSpPr>
      <dsp:spPr>
        <a:xfrm rot="14442538">
          <a:off x="1850289" y="1403338"/>
          <a:ext cx="314904" cy="452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4442538">
        <a:off x="1850289" y="1403338"/>
        <a:ext cx="314904" cy="452978"/>
      </dsp:txXfrm>
    </dsp:sp>
    <dsp:sp modelId="{1D2FE70B-6F03-495B-B10D-FC171EB1FD3C}">
      <dsp:nvSpPr>
        <dsp:cNvPr id="0" name=""/>
        <dsp:cNvSpPr/>
      </dsp:nvSpPr>
      <dsp:spPr>
        <a:xfrm>
          <a:off x="845392" y="78636"/>
          <a:ext cx="1355232" cy="13741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ООО«Хохломская роспись»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5392" y="78636"/>
        <a:ext cx="1355232" cy="1374177"/>
      </dsp:txXfrm>
    </dsp:sp>
    <dsp:sp modelId="{DD68DE87-0F4B-431B-B8FE-06F05087561E}">
      <dsp:nvSpPr>
        <dsp:cNvPr id="0" name=""/>
        <dsp:cNvSpPr/>
      </dsp:nvSpPr>
      <dsp:spPr>
        <a:xfrm rot="20547672">
          <a:off x="3368013" y="2010716"/>
          <a:ext cx="262285" cy="452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0547672">
        <a:off x="3368013" y="2010716"/>
        <a:ext cx="262285" cy="452978"/>
      </dsp:txXfrm>
    </dsp:sp>
    <dsp:sp modelId="{C3D67D25-CD26-48D9-BDD1-8A0C5505724F}">
      <dsp:nvSpPr>
        <dsp:cNvPr id="0" name=""/>
        <dsp:cNvSpPr/>
      </dsp:nvSpPr>
      <dsp:spPr>
        <a:xfrm>
          <a:off x="3711203" y="1293513"/>
          <a:ext cx="1332290" cy="13322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МТЦ «Золотая хохлома»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11203" y="1293513"/>
        <a:ext cx="1332290" cy="1332290"/>
      </dsp:txXfrm>
    </dsp:sp>
    <dsp:sp modelId="{C4476382-610D-46DF-A8B0-20D6662B88C2}">
      <dsp:nvSpPr>
        <dsp:cNvPr id="0" name=""/>
        <dsp:cNvSpPr/>
      </dsp:nvSpPr>
      <dsp:spPr>
        <a:xfrm rot="17821231">
          <a:off x="2845041" y="1422654"/>
          <a:ext cx="268274" cy="452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7821231">
        <a:off x="2845041" y="1422654"/>
        <a:ext cx="268274" cy="452978"/>
      </dsp:txXfrm>
    </dsp:sp>
    <dsp:sp modelId="{7A49DD64-3CE7-45C3-BF7A-B5079FF63BF3}">
      <dsp:nvSpPr>
        <dsp:cNvPr id="0" name=""/>
        <dsp:cNvSpPr/>
      </dsp:nvSpPr>
      <dsp:spPr>
        <a:xfrm>
          <a:off x="2734099" y="157340"/>
          <a:ext cx="1332290" cy="13322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Историко – художественный музей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4099" y="157340"/>
        <a:ext cx="1332290" cy="1332290"/>
      </dsp:txXfrm>
    </dsp:sp>
    <dsp:sp modelId="{5215C18B-B48A-424B-A38D-DE09851EA46F}">
      <dsp:nvSpPr>
        <dsp:cNvPr id="0" name=""/>
        <dsp:cNvSpPr/>
      </dsp:nvSpPr>
      <dsp:spPr>
        <a:xfrm rot="5071569">
          <a:off x="2572940" y="3117274"/>
          <a:ext cx="50488" cy="452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071569">
        <a:off x="2572940" y="3117274"/>
        <a:ext cx="50488" cy="452978"/>
      </dsp:txXfrm>
    </dsp:sp>
    <dsp:sp modelId="{40A42A45-E09C-4999-89B7-DEE610D3F4A2}">
      <dsp:nvSpPr>
        <dsp:cNvPr id="0" name=""/>
        <dsp:cNvSpPr/>
      </dsp:nvSpPr>
      <dsp:spPr>
        <a:xfrm>
          <a:off x="2000264" y="3389561"/>
          <a:ext cx="1332290" cy="13322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Детская художественная школа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0264" y="3389561"/>
        <a:ext cx="1332290" cy="1332290"/>
      </dsp:txXfrm>
    </dsp:sp>
    <dsp:sp modelId="{BC6A8873-3CEB-4C28-9EF2-766D236BA0E7}">
      <dsp:nvSpPr>
        <dsp:cNvPr id="0" name=""/>
        <dsp:cNvSpPr/>
      </dsp:nvSpPr>
      <dsp:spPr>
        <a:xfrm rot="11788833">
          <a:off x="1415578" y="2030276"/>
          <a:ext cx="256280" cy="452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1788833">
        <a:off x="1415578" y="2030276"/>
        <a:ext cx="256280" cy="452978"/>
      </dsp:txXfrm>
    </dsp:sp>
    <dsp:sp modelId="{7D3D0AF9-B1DC-4176-9662-B4F7EEFBE21E}">
      <dsp:nvSpPr>
        <dsp:cNvPr id="0" name=""/>
        <dsp:cNvSpPr/>
      </dsp:nvSpPr>
      <dsp:spPr>
        <a:xfrm>
          <a:off x="0" y="1330995"/>
          <a:ext cx="1332290" cy="13322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Районный дом культуры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30995"/>
        <a:ext cx="1332290" cy="13322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B3A5B8-7448-4672-8334-EEC42EA95487}">
      <dsp:nvSpPr>
        <dsp:cNvPr id="0" name=""/>
        <dsp:cNvSpPr/>
      </dsp:nvSpPr>
      <dsp:spPr>
        <a:xfrm>
          <a:off x="4413572" y="1847429"/>
          <a:ext cx="3464725" cy="307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14"/>
              </a:lnTo>
              <a:lnTo>
                <a:pt x="3464725" y="154014"/>
              </a:lnTo>
              <a:lnTo>
                <a:pt x="3464725" y="307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E0D7D-DC1A-453E-B543-0E8A833059C0}">
      <dsp:nvSpPr>
        <dsp:cNvPr id="0" name=""/>
        <dsp:cNvSpPr/>
      </dsp:nvSpPr>
      <dsp:spPr>
        <a:xfrm>
          <a:off x="4413572" y="1847429"/>
          <a:ext cx="1697276" cy="307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14"/>
              </a:lnTo>
              <a:lnTo>
                <a:pt x="1697276" y="154014"/>
              </a:lnTo>
              <a:lnTo>
                <a:pt x="1697276" y="307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E4897-643D-46BC-BC68-359F3C20D3DC}">
      <dsp:nvSpPr>
        <dsp:cNvPr id="0" name=""/>
        <dsp:cNvSpPr/>
      </dsp:nvSpPr>
      <dsp:spPr>
        <a:xfrm>
          <a:off x="4297679" y="1847429"/>
          <a:ext cx="91440" cy="307387"/>
        </a:xfrm>
        <a:custGeom>
          <a:avLst/>
          <a:gdLst/>
          <a:ahLst/>
          <a:cxnLst/>
          <a:rect l="0" t="0" r="0" b="0"/>
          <a:pathLst>
            <a:path>
              <a:moveTo>
                <a:pt x="115892" y="0"/>
              </a:moveTo>
              <a:lnTo>
                <a:pt x="115892" y="154014"/>
              </a:lnTo>
              <a:lnTo>
                <a:pt x="45720" y="154014"/>
              </a:lnTo>
              <a:lnTo>
                <a:pt x="45720" y="307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5D217-B36E-4B37-9CDE-DBCA7DFFBC31}">
      <dsp:nvSpPr>
        <dsp:cNvPr id="0" name=""/>
        <dsp:cNvSpPr/>
      </dsp:nvSpPr>
      <dsp:spPr>
        <a:xfrm>
          <a:off x="2575951" y="1847429"/>
          <a:ext cx="1837620" cy="307387"/>
        </a:xfrm>
        <a:custGeom>
          <a:avLst/>
          <a:gdLst/>
          <a:ahLst/>
          <a:cxnLst/>
          <a:rect l="0" t="0" r="0" b="0"/>
          <a:pathLst>
            <a:path>
              <a:moveTo>
                <a:pt x="1837620" y="0"/>
              </a:moveTo>
              <a:lnTo>
                <a:pt x="1837620" y="154014"/>
              </a:lnTo>
              <a:lnTo>
                <a:pt x="0" y="154014"/>
              </a:lnTo>
              <a:lnTo>
                <a:pt x="0" y="307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4BAB9-1FDE-4BB0-9631-1F4E7F8460A8}">
      <dsp:nvSpPr>
        <dsp:cNvPr id="0" name=""/>
        <dsp:cNvSpPr/>
      </dsp:nvSpPr>
      <dsp:spPr>
        <a:xfrm>
          <a:off x="808502" y="1847429"/>
          <a:ext cx="3605069" cy="307387"/>
        </a:xfrm>
        <a:custGeom>
          <a:avLst/>
          <a:gdLst/>
          <a:ahLst/>
          <a:cxnLst/>
          <a:rect l="0" t="0" r="0" b="0"/>
          <a:pathLst>
            <a:path>
              <a:moveTo>
                <a:pt x="3605069" y="0"/>
              </a:moveTo>
              <a:lnTo>
                <a:pt x="3605069" y="154014"/>
              </a:lnTo>
              <a:lnTo>
                <a:pt x="0" y="154014"/>
              </a:lnTo>
              <a:lnTo>
                <a:pt x="0" y="307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9E5AA-0BC6-4BA5-A5E0-300AFC323F4C}">
      <dsp:nvSpPr>
        <dsp:cNvPr id="0" name=""/>
        <dsp:cNvSpPr/>
      </dsp:nvSpPr>
      <dsp:spPr>
        <a:xfrm>
          <a:off x="2795107" y="0"/>
          <a:ext cx="3236929" cy="18474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Предметно – пространственная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среда ДОУ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5107" y="0"/>
        <a:ext cx="3236929" cy="1847429"/>
      </dsp:txXfrm>
    </dsp:sp>
    <dsp:sp modelId="{B945C28F-1D4F-4A6D-A6AE-6A323D0CA7B8}">
      <dsp:nvSpPr>
        <dsp:cNvPr id="0" name=""/>
        <dsp:cNvSpPr/>
      </dsp:nvSpPr>
      <dsp:spPr>
        <a:xfrm>
          <a:off x="78151" y="2154817"/>
          <a:ext cx="1460701" cy="14164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Центр изодеятельности в группе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8151" y="2154817"/>
        <a:ext cx="1460701" cy="1416442"/>
      </dsp:txXfrm>
    </dsp:sp>
    <dsp:sp modelId="{5B82381A-D5B5-40F9-A272-D4CC767DE108}">
      <dsp:nvSpPr>
        <dsp:cNvPr id="0" name=""/>
        <dsp:cNvSpPr/>
      </dsp:nvSpPr>
      <dsp:spPr>
        <a:xfrm>
          <a:off x="1845600" y="2154817"/>
          <a:ext cx="1460701" cy="1400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Изостудия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45600" y="2154817"/>
        <a:ext cx="1460701" cy="1400885"/>
      </dsp:txXfrm>
    </dsp:sp>
    <dsp:sp modelId="{5E69AF32-0027-4F6F-94EE-9D59A92E8D9E}">
      <dsp:nvSpPr>
        <dsp:cNvPr id="0" name=""/>
        <dsp:cNvSpPr/>
      </dsp:nvSpPr>
      <dsp:spPr>
        <a:xfrm>
          <a:off x="3613049" y="2154817"/>
          <a:ext cx="1460701" cy="1400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Комната русского быта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613049" y="2154817"/>
        <a:ext cx="1460701" cy="1400885"/>
      </dsp:txXfrm>
    </dsp:sp>
    <dsp:sp modelId="{66F42CD7-E817-4A9E-A96C-5FBC5052B7C3}">
      <dsp:nvSpPr>
        <dsp:cNvPr id="0" name=""/>
        <dsp:cNvSpPr/>
      </dsp:nvSpPr>
      <dsp:spPr>
        <a:xfrm>
          <a:off x="5380498" y="2154817"/>
          <a:ext cx="1460701" cy="1400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Музей искусства родного края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80498" y="2154817"/>
        <a:ext cx="1460701" cy="1400885"/>
      </dsp:txXfrm>
    </dsp:sp>
    <dsp:sp modelId="{96BE2A9C-9137-4547-8A73-D33B3C8FC6A8}">
      <dsp:nvSpPr>
        <dsp:cNvPr id="0" name=""/>
        <dsp:cNvSpPr/>
      </dsp:nvSpPr>
      <dsp:spPr>
        <a:xfrm>
          <a:off x="7147946" y="2154817"/>
          <a:ext cx="1460701" cy="14164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Интерьер детского сада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147946" y="2154817"/>
        <a:ext cx="1460701" cy="141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5CB54-F672-4609-8C2F-8C1BC5CF542B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22C05-723E-4EE1-8AA3-3688E629B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DCF082-3319-4C52-87EE-D2B418056604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E57A7D-816C-419D-BC0E-ECF7755948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«Приобщение детей к искусству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родного края»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(хохломская роспись)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B180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438257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14942" y="3500438"/>
            <a:ext cx="3490906" cy="29289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endParaRPr lang="ru-RU" sz="2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Гущиной 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Н.М.</a:t>
            </a:r>
          </a:p>
          <a:p>
            <a:pPr algn="ctr">
              <a:buNone/>
            </a:pPr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МБДОУ центра развития ребенка – детского сада №8 «Сказка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г.Семёнов Нижегородской обл.</a:t>
            </a:r>
            <a:endPara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428605"/>
          <a:ext cx="868680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6" descr="P52103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357694"/>
            <a:ext cx="2946323" cy="21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4" descr="P32502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662" y="4357694"/>
            <a:ext cx="2776341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0562" y="2071678"/>
            <a:ext cx="4143404" cy="3143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Воспитание духовно богатой и творческой личности, осознающей свои корни, 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национальные истоки, способной адаптироваться в современном мире.</a:t>
            </a: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P52103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5784" y="2654556"/>
            <a:ext cx="4091517" cy="3068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 Задачи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интерес детей к искусству Хохломской росписи, как части культурного наследия прошлого, его истокам;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чувство национальной гордости, уважения к народным мастерам, создающим произведения декоративного искусства;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умение удивляться, восхищаться красотой и необычностью узора, научить эстетически оценивать произведения искусства с позиции двух начал – назначения и красоты;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Вызвать желание овладеть декоративной росписью; создавать узор, учитывая  традиции Хохломской росписи  (ритм, колорит, композицию узора);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детского творчества, воображения; вызвать желание творить!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 приобщение детей к искусству родного края был разделен на 3 взаимосвязанных этапа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Ознакомительный этап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с историей возникновения и развития хохломского промысла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 понятием орнамент и его видами: травный, растительный, пряник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знания о видах хохломской росписи: верховое,  фоновое,  кудрина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с процессом изготовления изделий хохломской росписи на примере ложки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3310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5" y="2384004"/>
            <a:ext cx="3786214" cy="2839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Художественный этап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детей составлять композиции хохломской росписи: по прямой, на завитке, в кругу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писать элементы растительно - травочного орнамента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чувство цвета и композиции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технические умения и навыки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3310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Творческий этап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детей самостоятельно составлять узор: составлять композицию, подбирать элементы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детей дополнять свою композицию различными элементами на выбор, соблюдая традиции хохломской росписи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технику рисования: рисовать концом кисти, пользоваться тычком, палитрой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 знания детей об искусстве хохломской росписи.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3310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285992"/>
            <a:ext cx="3726397" cy="2794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57158" y="285728"/>
          <a:ext cx="5114932" cy="485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Содержимое 5" descr="P3310014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1071538" y="4143380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4" descr="P4170076.JPG"/>
          <p:cNvPicPr>
            <a:picLocks noGrp="1" noChangeAspect="1"/>
          </p:cNvPicPr>
          <p:nvPr>
            <p:ph sz="half" idx="1"/>
          </p:nvPr>
        </p:nvPicPr>
        <p:blipFill>
          <a:blip r:embed="rId8" cstate="print"/>
          <a:stretch>
            <a:fillRect/>
          </a:stretch>
        </p:blipFill>
        <p:spPr>
          <a:xfrm>
            <a:off x="5643570" y="357166"/>
            <a:ext cx="3276595" cy="245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1280283.JPG"/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5214942" y="3786190"/>
            <a:ext cx="36195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ДОУ с социокультурными учреждениями города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85918" y="1214422"/>
          <a:ext cx="504349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PA1201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143380"/>
            <a:ext cx="3333744" cy="2500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7" descr="PA1201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05443" y="4000504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rgbClr val="B5EBE2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350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«Приобщение детей к искусству  родного края»  (хохломская роспись)</vt:lpstr>
      <vt:lpstr> Цель деятельности</vt:lpstr>
      <vt:lpstr>Основные  Задачи</vt:lpstr>
      <vt:lpstr>Процесс приобщение детей к искусству родного края был разделен на 3 взаимосвязанных этапа</vt:lpstr>
      <vt:lpstr>Ознакомительный этап</vt:lpstr>
      <vt:lpstr>Художественный этап</vt:lpstr>
      <vt:lpstr>Творческий этап</vt:lpstr>
      <vt:lpstr>Слайд 8</vt:lpstr>
      <vt:lpstr>Взаимодействие ДОУ с социокультурными учреждениями города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«Искусство хохломской росписи  в системе воспитания детей дошкольного возраста»</dc:title>
  <dc:creator>Skazka</dc:creator>
  <cp:lastModifiedBy>rjkz</cp:lastModifiedBy>
  <cp:revision>47</cp:revision>
  <dcterms:created xsi:type="dcterms:W3CDTF">2010-11-08T10:10:10Z</dcterms:created>
  <dcterms:modified xsi:type="dcterms:W3CDTF">2014-12-04T11:27:23Z</dcterms:modified>
</cp:coreProperties>
</file>