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70" r:id="rId9"/>
    <p:sldId id="263" r:id="rId10"/>
    <p:sldId id="264" r:id="rId11"/>
    <p:sldId id="271" r:id="rId12"/>
    <p:sldId id="265" r:id="rId13"/>
    <p:sldId id="272" r:id="rId14"/>
    <p:sldId id="273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08A2-7AA5-4DE0-9E45-E286C1BB1CB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A9E5-EA60-4FBB-A097-FC94BB2D8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1%81%D0%B2%D0%B5%D1%89%D0%B5%D0%BD%D0%B8%D0%B5_(%D0%B8%D0%B7%D0%B4%D0%B0%D1%82%D0%B5%D0%BB%D1%8C%D1%81%D1%82%D0%B2%D0%BE)" TargetMode="External"/><Relationship Id="rId7" Type="http://schemas.openxmlformats.org/officeDocument/2006/relationships/hyperlink" Target="http://kids.moy.su/publ/lepka/glinjanaja_igrushka/filimonovskaja_igrushka/19-1-0-91" TargetMode="External"/><Relationship Id="rId2" Type="http://schemas.openxmlformats.org/officeDocument/2006/relationships/hyperlink" Target="https://ru.wikipedia.org/w/index.php?title=%D0%96%D0%B5%D0%B3%D0%B0%D0%BB%D0%BE%D0%B2%D0%B0,_%D0%A1%D0%B5%D1%80%D0%B0%D1%84%D0%B8%D0%BC%D0%B0_%D0%9A%D1%83%D0%B7%D1%8C%D0%BC%D0%B8%D0%BD%D0%B8%D1%87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kukla.ru/article/gigr/vid/filimonovckaa_igru6ka.htm" TargetMode="External"/><Relationship Id="rId5" Type="http://schemas.openxmlformats.org/officeDocument/2006/relationships/hyperlink" Target="http://rpp.nashaucheba.ru/docs/index-50406.html" TargetMode="External"/><Relationship Id="rId4" Type="http://schemas.openxmlformats.org/officeDocument/2006/relationships/hyperlink" Target="http://www.myshared.ru/slide/39205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Декоративная роспись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Исполнитель:</a:t>
            </a:r>
          </a:p>
          <a:p>
            <a:pPr algn="r"/>
            <a:r>
              <a:rPr lang="ru-RU" dirty="0" err="1" smtClean="0"/>
              <a:t>КисляковаС.И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Воспитатель  МАДОУ №304</a:t>
            </a:r>
          </a:p>
          <a:p>
            <a:pPr algn="r"/>
            <a:r>
              <a:rPr lang="ru-RU" dirty="0" smtClean="0"/>
              <a:t>Г.Ростов-на-Дону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Основную массу изделий </a:t>
            </a:r>
            <a:r>
              <a:rPr lang="ru-RU" sz="2700" dirty="0" err="1" smtClean="0"/>
              <a:t>филимоновских</a:t>
            </a:r>
            <a:r>
              <a:rPr lang="ru-RU" sz="2700" dirty="0" smtClean="0"/>
              <a:t> мастериц составляют традиционные свистульки: барыни, всадники, коровы, медведи, петухи и т. п.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643338" cy="4715995"/>
          </a:xfrm>
        </p:spPr>
      </p:pic>
      <p:pic>
        <p:nvPicPr>
          <p:cNvPr id="11" name="Содержимое 4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428736"/>
            <a:ext cx="4357718" cy="43577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1472" y="1142984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Любота</a:t>
            </a:r>
            <a:r>
              <a:rPr lang="ru-RU" sz="2000" dirty="0" smtClean="0"/>
              <a:t>» — сценка свидания влюбленных.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5857892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барана рога — круглые завитки-баранки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84248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/>
              <a:t>После лепки игрушки сушат, а затем обжигают при температуре 950 градусов.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4040188" cy="11795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Животные и птицы всегда расписываются по определенной схеме:</a:t>
            </a:r>
            <a:endParaRPr lang="ru-RU" sz="2000" dirty="0"/>
          </a:p>
        </p:txBody>
      </p:sp>
      <p:pic>
        <p:nvPicPr>
          <p:cNvPr id="13" name="Содержимое 8" descr="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428868"/>
            <a:ext cx="4394520" cy="3000396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4286256"/>
            <a:ext cx="4213255" cy="164307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поперек туловища и шеи идут, чередуясь, разноцветные полоски, и только голова и грудь окрашивается одним цветом, чаще зеленым или красным. </a:t>
            </a:r>
          </a:p>
          <a:p>
            <a:endParaRPr lang="ru-RU" dirty="0"/>
          </a:p>
        </p:txBody>
      </p:sp>
      <p:pic>
        <p:nvPicPr>
          <p:cNvPr id="14" name="Picture 2" descr="https://encrypted-tbn0.gstatic.com/images?q=tbn:ANd9GcTmdEuwTUa8d5cjK0SkUVCyoepMDvmn7qucMjjh0tL2xqslhl996Q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291803" cy="32147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4282" y="5875824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Основные элементы- полоски, солнышки, ёлочки, розетки, геометрические узоры.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b="0" dirty="0" err="1" smtClean="0"/>
              <a:t>Семикаракорская</a:t>
            </a:r>
            <a:r>
              <a:rPr lang="ru-RU" sz="3200" b="0" dirty="0" smtClean="0"/>
              <a:t> керамика — </a:t>
            </a:r>
            <a:r>
              <a:rPr lang="ru-RU" sz="3200" b="0" dirty="0" err="1" smtClean="0"/>
              <a:t>многоцветье</a:t>
            </a:r>
            <a:r>
              <a:rPr lang="ru-RU" sz="3200" b="0" dirty="0" smtClean="0"/>
              <a:t> донского казачества.</a:t>
            </a:r>
            <a:endParaRPr lang="ru-RU" sz="32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286808" cy="7858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Цех, где сегодня выпускают </a:t>
            </a:r>
            <a:r>
              <a:rPr lang="ru-RU" dirty="0" err="1" smtClean="0"/>
              <a:t>семикаракорский</a:t>
            </a:r>
            <a:r>
              <a:rPr lang="ru-RU" dirty="0" smtClean="0"/>
              <a:t> фаянс, был построен в 1972 году. За этот период </a:t>
            </a:r>
            <a:r>
              <a:rPr lang="ru-RU" dirty="0" err="1" smtClean="0"/>
              <a:t>семикаракорцам</a:t>
            </a:r>
            <a:r>
              <a:rPr lang="ru-RU" dirty="0" smtClean="0"/>
              <a:t> удалось создать свое, ярко выраженное художественно-стилевое направление, </a:t>
            </a:r>
            <a:endParaRPr lang="ru-RU" dirty="0"/>
          </a:p>
        </p:txBody>
      </p:sp>
      <p:pic>
        <p:nvPicPr>
          <p:cNvPr id="9" name="Содержимое 8" descr="Семикаракорская фаянсовая церковка, семикаракорская керамика купить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62200"/>
            <a:ext cx="2756844" cy="42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www.vesta-ceramica.ru/media/images/1(3)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62200"/>
            <a:ext cx="3611351" cy="42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928718"/>
            <a:ext cx="8229600" cy="3357586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Неповторимое </a:t>
            </a:r>
            <a:r>
              <a:rPr lang="ru-RU" sz="2800" b="0" dirty="0" err="1" smtClean="0"/>
              <a:t>семикаракорское</a:t>
            </a:r>
            <a:r>
              <a:rPr lang="ru-RU" sz="2800" b="0" dirty="0" smtClean="0"/>
              <a:t> письмо: яркое, нарядное, праздничное настроение, идущее от русского народного искусства.</a:t>
            </a:r>
            <a:endParaRPr lang="ru-RU" sz="2800" dirty="0"/>
          </a:p>
        </p:txBody>
      </p:sp>
      <p:pic>
        <p:nvPicPr>
          <p:cNvPr id="10" name="Содержимое 9" descr="семикаракорская керамика купить, керамический чайник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4071966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семик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8296" y="1605991"/>
            <a:ext cx="3719917" cy="49662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Autofit/>
          </a:bodyPr>
          <a:lstStyle/>
          <a:p>
            <a:r>
              <a:rPr lang="ru-RU" sz="2000" b="0" dirty="0" err="1" smtClean="0"/>
              <a:t>Букетно-растительный</a:t>
            </a:r>
            <a:r>
              <a:rPr lang="ru-RU" sz="2000" b="0" dirty="0" smtClean="0"/>
              <a:t> орнамент с акцентом на более крупном центральном цветке; цветок фантазийный часто дополняется сеткой, арабеской и другими декоративными </a:t>
            </a:r>
            <a:r>
              <a:rPr lang="ru-RU" sz="2000" b="0" dirty="0" err="1" smtClean="0"/>
              <a:t>элементами,разнообразные</a:t>
            </a:r>
            <a:r>
              <a:rPr lang="ru-RU" sz="2000" b="0" dirty="0" smtClean="0"/>
              <a:t> краски южной природы; в основе его </a:t>
            </a:r>
            <a:r>
              <a:rPr lang="ru-RU" sz="2000" b="0" dirty="0" err="1" smtClean="0"/>
              <a:t>пинковые</a:t>
            </a:r>
            <a:r>
              <a:rPr lang="ru-RU" sz="2000" b="0" dirty="0" smtClean="0"/>
              <a:t>, золотисто-охристые, зеленовато-изумрудные и коричневые цвета. Обязательны вкрапления бирюзы.</a:t>
            </a:r>
            <a:endParaRPr lang="ru-RU" sz="2000" dirty="0"/>
          </a:p>
        </p:txBody>
      </p:sp>
      <p:pic>
        <p:nvPicPr>
          <p:cNvPr id="7" name="Содержимое 6" descr="сем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34316"/>
            <a:ext cx="6143668" cy="45022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Литература и ссылки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38069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i="1" dirty="0" err="1" smtClean="0">
                <a:hlinkClick r:id="rId2" tooltip="Жегалова, Серафима Кузьминична (страница отсутствует)"/>
              </a:rPr>
              <a:t>Жегалова</a:t>
            </a:r>
            <a:r>
              <a:rPr lang="ru-RU" sz="1800" i="1" dirty="0" smtClean="0">
                <a:hlinkClick r:id="rId2" tooltip="Жегалова, Серафима Кузьминична (страница отсутствует)"/>
              </a:rPr>
              <a:t> С. К.</a:t>
            </a:r>
            <a:r>
              <a:rPr lang="ru-RU" sz="1800" dirty="0" smtClean="0"/>
              <a:t> Живописцы из Городца и Костромы // Русская народная живопись: Кн. для учащихся ст. классов / С. К. </a:t>
            </a:r>
            <a:r>
              <a:rPr lang="ru-RU" sz="1800" dirty="0" err="1" smtClean="0"/>
              <a:t>Жегалова</a:t>
            </a:r>
            <a:r>
              <a:rPr lang="ru-RU" sz="1800" dirty="0" smtClean="0"/>
              <a:t>. — (Изд. 2-е). — М.: </a:t>
            </a:r>
            <a:r>
              <a:rPr lang="ru-RU" sz="1800" dirty="0" smtClean="0">
                <a:hlinkClick r:id="rId3" tooltip="Просвещение (издательство)"/>
              </a:rPr>
              <a:t>Просвещение</a:t>
            </a:r>
            <a:r>
              <a:rPr lang="ru-RU" sz="1800" dirty="0" smtClean="0"/>
              <a:t>, 1984. </a:t>
            </a:r>
          </a:p>
          <a:p>
            <a:r>
              <a:rPr lang="ru-RU" sz="1800" dirty="0" smtClean="0"/>
              <a:t> Торговый Дом Городецкая роспись. </a:t>
            </a:r>
            <a:r>
              <a:rPr lang="en-US" sz="1800" dirty="0" smtClean="0"/>
              <a:t>http://paint.ucoz.ru/</a:t>
            </a:r>
            <a:endParaRPr lang="ru-RU" sz="1800" dirty="0" smtClean="0"/>
          </a:p>
          <a:p>
            <a:r>
              <a:rPr lang="ru-RU" sz="1800" dirty="0" smtClean="0"/>
              <a:t>История городецкой росписи. </a:t>
            </a:r>
            <a:r>
              <a:rPr lang="en-US" sz="1800" dirty="0" smtClean="0"/>
              <a:t>http://www.razumniki.ru/gorodeckaya_rospis_istoriya.html</a:t>
            </a:r>
            <a:endParaRPr lang="ru-RU" sz="1800" dirty="0" smtClean="0"/>
          </a:p>
          <a:p>
            <a:r>
              <a:rPr lang="ru-RU" sz="1800" dirty="0" smtClean="0"/>
              <a:t>Мастерим своими руками. Обучение искусству </a:t>
            </a:r>
            <a:r>
              <a:rPr lang="ru-RU" sz="1800" dirty="0" err="1" smtClean="0"/>
              <a:t>рисования.серия</a:t>
            </a:r>
            <a:r>
              <a:rPr lang="ru-RU" sz="1800" dirty="0" smtClean="0"/>
              <a:t>: Наш вернисаж. Лыкова И.А. Изд.Карапуз. 2007г.</a:t>
            </a:r>
          </a:p>
          <a:p>
            <a:r>
              <a:rPr lang="en-US" sz="1800" dirty="0" smtClean="0">
                <a:hlinkClick r:id="rId4"/>
              </a:rPr>
              <a:t>http://www.myshared.ru/slide/392055/</a:t>
            </a:r>
            <a:r>
              <a:rPr lang="ru-RU" sz="1800" dirty="0" smtClean="0"/>
              <a:t> «</a:t>
            </a:r>
            <a:r>
              <a:rPr lang="ru-RU" sz="1800" dirty="0" err="1" smtClean="0"/>
              <a:t>Бело-голубая</a:t>
            </a:r>
            <a:r>
              <a:rPr lang="ru-RU" sz="1800" dirty="0" smtClean="0"/>
              <a:t> гжель».</a:t>
            </a:r>
          </a:p>
          <a:p>
            <a:r>
              <a:rPr lang="en-US" sz="1800" dirty="0" smtClean="0">
                <a:hlinkClick r:id="rId5"/>
              </a:rPr>
              <a:t>http://rpp.nashaucheba.ru/docs/index-50406.html</a:t>
            </a:r>
            <a:r>
              <a:rPr lang="ru-RU" sz="1800" dirty="0" smtClean="0"/>
              <a:t>  Гжельская роспись.</a:t>
            </a:r>
          </a:p>
          <a:p>
            <a:r>
              <a:rPr lang="en-US" sz="1800" dirty="0" smtClean="0"/>
              <a:t>http://www.liveinternet.ru/community/4470091/post177811885/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http://www.rukukla.ru/article/gigr/vid/filimonovckaa_igru6ka.htm</a:t>
            </a:r>
            <a:endParaRPr lang="ru-RU" sz="1800" dirty="0" smtClean="0"/>
          </a:p>
          <a:p>
            <a:r>
              <a:rPr lang="en-US" sz="1800" dirty="0" smtClean="0">
                <a:solidFill>
                  <a:srgbClr val="0000FF"/>
                </a:solidFill>
                <a:latin typeface="Tahoma"/>
                <a:hlinkClick r:id="rId7"/>
              </a:rPr>
              <a:t>http://kids.moy.su/publ/lepka/glinjanaja_igrushka/filimonovskaja_igrushka/19-1-0-91</a:t>
            </a:r>
            <a:endParaRPr lang="en-US" sz="1800" dirty="0" smtClean="0">
              <a:solidFill>
                <a:srgbClr val="000000"/>
              </a:solidFill>
              <a:latin typeface="Tahoma"/>
            </a:endParaRPr>
          </a:p>
          <a:p>
            <a:r>
              <a:rPr lang="ru-RU" sz="1800" dirty="0" smtClean="0"/>
              <a:t>Семикаракорский фаянс: Каталог // Авт.-сост. Т. Евстифеева. — Ростов </a:t>
            </a:r>
            <a:r>
              <a:rPr lang="ru-RU" sz="1800" dirty="0" err="1" smtClean="0"/>
              <a:t>н</a:t>
            </a:r>
            <a:r>
              <a:rPr lang="ru-RU" sz="1800" dirty="0" smtClean="0"/>
              <a:t>/Д: Юг, [1994]. — [16]</a:t>
            </a:r>
            <a:r>
              <a:rPr lang="ru-RU" sz="1800" dirty="0" err="1" smtClean="0"/>
              <a:t>c</a:t>
            </a:r>
            <a:r>
              <a:rPr lang="ru-RU" sz="1800" dirty="0" smtClean="0"/>
              <a:t>.; ил. — (</a:t>
            </a:r>
            <a:r>
              <a:rPr lang="ru-RU" sz="1800" dirty="0" err="1" smtClean="0"/>
              <a:t>Худож</a:t>
            </a:r>
            <a:r>
              <a:rPr lang="ru-RU" sz="1800" dirty="0" smtClean="0"/>
              <a:t>. промысел России).</a:t>
            </a:r>
          </a:p>
          <a:p>
            <a:pPr lvl="0"/>
            <a:r>
              <a:rPr lang="ru-RU" sz="1800" i="1" dirty="0" smtClean="0"/>
              <a:t>Новый промысел России: /Подборка статей Т.Евстифеевой и Т. </a:t>
            </a:r>
            <a:r>
              <a:rPr lang="ru-RU" sz="1800" i="1" dirty="0" err="1" smtClean="0"/>
              <a:t>Кулинич</a:t>
            </a:r>
            <a:r>
              <a:rPr lang="ru-RU" sz="1800" i="1" dirty="0" smtClean="0"/>
              <a:t>] // За изобилие. - 1992. — 18 июня.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Городецкая роспись</a:t>
            </a:r>
            <a:endParaRPr lang="ru-RU" sz="4000" dirty="0"/>
          </a:p>
        </p:txBody>
      </p:sp>
      <p:pic>
        <p:nvPicPr>
          <p:cNvPr id="6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79737"/>
            <a:ext cx="6429420" cy="4730216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557214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основу городецкой росписи положен растительный орнамент с включением в него различных надписей и дат, а также изображений львов и сказочных существ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00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Родиной городецкой росписи стало Поволжье, а именно села и деревни, расположенные по берегам притока Волги речушки </a:t>
            </a:r>
            <a:r>
              <a:rPr lang="ru-RU" sz="3200" dirty="0" err="1" smtClean="0"/>
              <a:t>Узолы</a:t>
            </a:r>
            <a:r>
              <a:rPr lang="ru-RU" sz="32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" name="Содержимое 7" descr="дон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791619"/>
            <a:ext cx="5715000" cy="21431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71538" y="514351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Изначально мастера занимались изготовлением донец для прялок,  которые затем и украшались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Главными элементами цветочной росписи являются розан и купавка.</a:t>
            </a:r>
            <a:endParaRPr lang="ru-RU" sz="3200" dirty="0"/>
          </a:p>
        </p:txBody>
      </p:sp>
      <p:pic>
        <p:nvPicPr>
          <p:cNvPr id="9" name="Содержимое 8" descr="0005-006-Gorodetskij-roz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625" y="2428868"/>
            <a:ext cx="4047477" cy="2857519"/>
          </a:xfrm>
        </p:spPr>
      </p:pic>
      <p:pic>
        <p:nvPicPr>
          <p:cNvPr id="10" name="Содержимое 11" descr="0004-004-Elementy-Gorodetskoj-rospisi-roza-kusti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5897" y="2428868"/>
            <a:ext cx="4047477" cy="2857519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7508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Центр розана совпадает с центром розетки лепестков.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1535113"/>
            <a:ext cx="4041775" cy="7508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купавки центр цветка смещен влево или вправо.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элементы росписи</a:t>
            </a:r>
            <a:endParaRPr lang="ru-RU" sz="3200" dirty="0"/>
          </a:p>
        </p:txBody>
      </p:sp>
      <p:pic>
        <p:nvPicPr>
          <p:cNvPr id="5" name="Содержимое 4" descr="рис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184" y="1600200"/>
            <a:ext cx="4010631" cy="4525963"/>
          </a:xfrm>
        </p:spPr>
      </p:pic>
      <p:pic>
        <p:nvPicPr>
          <p:cNvPr id="6" name="Содержимое 4" descr="рис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0741"/>
            <a:ext cx="4038600" cy="30048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8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278033" cy="4708525"/>
          </a:xfrm>
        </p:spPr>
      </p:pic>
      <p:sp>
        <p:nvSpPr>
          <p:cNvPr id="9" name="Прямоугольник 8"/>
          <p:cNvSpPr/>
          <p:nvPr/>
        </p:nvSpPr>
        <p:spPr>
          <a:xfrm>
            <a:off x="285720" y="585789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Этот промысел связывают с селом Гжель - старинное село на берегу реки </a:t>
            </a:r>
            <a:r>
              <a:rPr lang="ru-RU" sz="2000" dirty="0" err="1" smtClean="0"/>
              <a:t>Гжелки</a:t>
            </a:r>
            <a:r>
              <a:rPr lang="ru-RU" sz="2000" dirty="0" smtClean="0"/>
              <a:t>, расположенное в Московской области. 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Элементы росписи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imgh90596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85794"/>
            <a:ext cx="6643422" cy="4565649"/>
          </a:xfrm>
        </p:spPr>
      </p:pic>
      <p:sp>
        <p:nvSpPr>
          <p:cNvPr id="6" name="Прямоугольник 5"/>
          <p:cNvSpPr/>
          <p:nvPr/>
        </p:nvSpPr>
        <p:spPr>
          <a:xfrm>
            <a:off x="4369060" y="324433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42926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Гжели собственный стиль - синие и  </a:t>
            </a:r>
            <a:r>
              <a:rPr lang="ru-RU" sz="2000" dirty="0" err="1" smtClean="0"/>
              <a:t>голубые</a:t>
            </a:r>
            <a:r>
              <a:rPr lang="ru-RU" sz="2000" dirty="0" smtClean="0"/>
              <a:t>  узоры и цветы, украшения на белом фоне.  Основные  элементы – «широкая и узкая полоса», «точка», «волна», «кустик», «лепесток», «сетка», «листок».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x5kC3q2eRxs/TO4WYLNTk_I/AAAAAAAAAR0/-tdfzqVXRSs/s1600/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"/>
            <a:ext cx="8429625" cy="638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Филимоновская</a:t>
            </a:r>
            <a:r>
              <a:rPr lang="ru-RU" sz="4000" dirty="0" smtClean="0"/>
              <a:t> игрушка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Picture 2" descr="http://alamandi-club.com/upload/blogs/a7b06100cfba9fd4f8d6f3b96c5d2a1d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57967"/>
            <a:ext cx="6143668" cy="460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древнерусский прикладной художественный промысел , сформировавшийся в деревне Филимоново  Одоевского района Тульской области. По данным археологов </a:t>
            </a:r>
            <a:r>
              <a:rPr lang="ru-RU" sz="2000" dirty="0" err="1" smtClean="0"/>
              <a:t>филимоновскому</a:t>
            </a:r>
            <a:r>
              <a:rPr lang="ru-RU" sz="2000" dirty="0" smtClean="0"/>
              <a:t> промыслу более 700 лет. По другим данным около 1 тыс. лет.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454</TotalTime>
  <Words>339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Декоративная роспись </vt:lpstr>
      <vt:lpstr>Городецкая роспись</vt:lpstr>
      <vt:lpstr>Родиной городецкой росписи стало Поволжье, а именно села и деревни, расположенные по берегам притока Волги речушки Узолы.  </vt:lpstr>
      <vt:lpstr>Главными элементами цветочной росписи являются розан и купавка.</vt:lpstr>
      <vt:lpstr>Основные элементы росписи</vt:lpstr>
      <vt:lpstr>Гжель</vt:lpstr>
      <vt:lpstr>Элементы росписи </vt:lpstr>
      <vt:lpstr>Слайд 8</vt:lpstr>
      <vt:lpstr>Филимоновская игрушка </vt:lpstr>
      <vt:lpstr>Основную массу изделий филимоновских мастериц составляют традиционные свистульки: барыни, всадники, коровы, медведи, петухи и т. п.  </vt:lpstr>
      <vt:lpstr>После лепки игрушки сушат, а затем обжигают при температуре 950 градусов. о</vt:lpstr>
      <vt:lpstr>Семикаракорская керамика — многоцветье донского казачества.</vt:lpstr>
      <vt:lpstr>Неповторимое семикаракорское письмо: яркое, нарядное, праздничное настроение, идущее от русского народного искусства.</vt:lpstr>
      <vt:lpstr>Букетно-растительный орнамент с акцентом на более крупном центральном цветке; цветок фантазийный часто дополняется сеткой, арабеской и другими декоративными элементами,разнообразные краски южной природы; в основе его пинковые, золотисто-охристые, зеленовато-изумрудные и коричневые цвета. Обязательны вкрапления бирюзы.</vt:lpstr>
      <vt:lpstr>Литература и ссылки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23</cp:revision>
  <dcterms:created xsi:type="dcterms:W3CDTF">2014-12-06T08:03:46Z</dcterms:created>
  <dcterms:modified xsi:type="dcterms:W3CDTF">2014-12-06T15:40:30Z</dcterms:modified>
</cp:coreProperties>
</file>