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7B6D57-253A-4750-B18D-14DC0E7239BD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978271A-2B89-461B-98EF-62A6B4A6BB9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Пойди туда - не знаю куда,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Monotype Corsiva" panose="03010101010201010101" pitchFamily="66" charset="0"/>
              </a:rPr>
              <a:t>Принеси то - не знаю что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212976"/>
            <a:ext cx="7406640" cy="1656184"/>
          </a:xfrm>
        </p:spPr>
        <p:txBody>
          <a:bodyPr>
            <a:normAutofit/>
          </a:bodyPr>
          <a:lstStyle/>
          <a:p>
            <a:pPr algn="ctr"/>
            <a:r>
              <a:rPr lang="ru-RU" sz="3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Технология</a:t>
            </a:r>
            <a:r>
              <a:rPr lang="ru-RU" sz="3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3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критическое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7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</a:t>
            </a:r>
            <a:r>
              <a:rPr lang="ru-RU" dirty="0" smtClean="0"/>
              <a:t>. Мотивационный этап</a:t>
            </a:r>
            <a:br>
              <a:rPr lang="ru-RU" dirty="0" smtClean="0"/>
            </a:br>
            <a:r>
              <a:rPr lang="ru-RU" sz="3100" b="1" dirty="0" smtClean="0"/>
              <a:t>круглый стол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Надо ли нам что-то менять в своей работе?</a:t>
            </a:r>
          </a:p>
          <a:p>
            <a:r>
              <a:rPr lang="ru-RU" dirty="0" smtClean="0"/>
              <a:t>Чем ФГОС отличается от того, как мы работали?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Проблемные ситуации</a:t>
            </a:r>
            <a:br>
              <a:rPr lang="ru-RU" dirty="0" smtClean="0"/>
            </a:br>
            <a:r>
              <a:rPr lang="ru-RU" sz="3100" b="1" dirty="0" smtClean="0"/>
              <a:t>нужен эксперт владеющий ФГОС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just">
              <a:buNone/>
            </a:pPr>
            <a:r>
              <a:rPr lang="ru-RU" dirty="0" smtClean="0"/>
              <a:t>1. Воспитатель подобрал материалы для проведения НОД по художественному творчеству. Ребенок отказался работать с этими </a:t>
            </a:r>
            <a:r>
              <a:rPr lang="ru-RU" dirty="0" err="1" smtClean="0"/>
              <a:t>материаломи</a:t>
            </a:r>
            <a:r>
              <a:rPr lang="ru-RU" dirty="0" smtClean="0"/>
              <a:t>. Воспитатель отдавая ребенка пожаловался маме, что он не хочет заниматься тем, чем занимаются все. Мама ответила «Не хочет и не надо».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1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Девочки! Таких ситуаций должно быть несколько. Думайте и вставляйте.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3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</a:t>
            </a:r>
            <a:r>
              <a:rPr lang="ru-RU" dirty="0"/>
              <a:t> </a:t>
            </a:r>
            <a:r>
              <a:rPr lang="ru-RU" dirty="0" smtClean="0"/>
              <a:t>этап        Изучение текста</a:t>
            </a:r>
            <a:br>
              <a:rPr lang="ru-RU" dirty="0" smtClean="0"/>
            </a:br>
            <a:r>
              <a:rPr lang="ru-RU" dirty="0" smtClean="0"/>
              <a:t>Самостоятельное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dirty="0" smtClean="0"/>
              <a:t> Прочитать ФГОС, используя метод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</a:rPr>
              <a:t>инсёрт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1 этап  </a:t>
            </a:r>
            <a:r>
              <a:rPr lang="ru-RU" dirty="0" smtClean="0"/>
              <a:t>чтение текста с маркировкой:</a:t>
            </a:r>
          </a:p>
          <a:p>
            <a:pPr marL="82296" indent="0">
              <a:buNone/>
            </a:pPr>
            <a:r>
              <a:rPr lang="en-US" dirty="0" smtClean="0"/>
              <a:t>V</a:t>
            </a:r>
            <a:r>
              <a:rPr lang="ru-RU" dirty="0" smtClean="0"/>
              <a:t> «галочкой» помечается то, что уже известно;</a:t>
            </a:r>
          </a:p>
          <a:p>
            <a:pPr marL="82296" indent="0">
              <a:buNone/>
            </a:pPr>
            <a:r>
              <a:rPr lang="ru-RU" dirty="0" smtClean="0"/>
              <a:t>- «минус» помечается то, что вызывает недоумение;</a:t>
            </a:r>
          </a:p>
          <a:p>
            <a:pPr marL="82296" indent="0">
              <a:buNone/>
            </a:pPr>
            <a:r>
              <a:rPr lang="ru-RU" dirty="0" smtClean="0"/>
              <a:t>+ «плюс» то, что интересно;</a:t>
            </a:r>
          </a:p>
          <a:p>
            <a:pPr marL="82296" indent="0">
              <a:buNone/>
            </a:pPr>
            <a:r>
              <a:rPr lang="ru-RU" dirty="0" smtClean="0"/>
              <a:t>? «вопрос» ставится, если что-то неясно, возникло желание узнать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49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работа </a:t>
            </a:r>
            <a:br>
              <a:rPr lang="ru-RU" dirty="0" smtClean="0"/>
            </a:br>
            <a:r>
              <a:rPr lang="ru-RU" dirty="0" smtClean="0"/>
              <a:t>в группах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r>
              <a:rPr lang="ru-RU" dirty="0" smtClean="0"/>
              <a:t>Заполнить таблицу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21411"/>
              </p:ext>
            </p:extLst>
          </p:nvPr>
        </p:nvGraphicFramePr>
        <p:xfrm>
          <a:off x="251520" y="2060848"/>
          <a:ext cx="10873208" cy="36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3" imgW="6026490" imgH="1847226" progId="Word.Document.12">
                  <p:embed/>
                </p:oleObj>
              </mc:Choice>
              <mc:Fallback>
                <p:oleObj name="Документ" r:id="rId3" imgW="6026490" imgH="18472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060848"/>
                        <a:ext cx="10873208" cy="36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74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III </a:t>
            </a:r>
            <a:r>
              <a:rPr lang="ru-RU" dirty="0" smtClean="0"/>
              <a:t>этап     Рефлексия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Деловая 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ru-RU" dirty="0" smtClean="0"/>
              <a:t>4 команды отстаивают своё суждение по заполненной таблице. Первая по первой колонке и остальные добавляют. Так по всей таблице.</a:t>
            </a:r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Что же надо менять в существующей работе, чтобы не противоречить ФГОС.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1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195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Солнцестояние</vt:lpstr>
      <vt:lpstr>Microsoft Word Document</vt:lpstr>
      <vt:lpstr>Пойди туда - не знаю куда, Принеси то - не знаю что</vt:lpstr>
      <vt:lpstr>I. Мотивационный этап круглый стол</vt:lpstr>
      <vt:lpstr>Проблемные ситуации нужен эксперт владеющий ФГОС</vt:lpstr>
      <vt:lpstr>Девочки! Таких ситуаций должно быть несколько. Думайте и вставляйте.</vt:lpstr>
      <vt:lpstr>II этап        Изучение текста Самостоятельное задание</vt:lpstr>
      <vt:lpstr>Самостоятельная работа  в группах</vt:lpstr>
      <vt:lpstr>III этап     Рефлексия  Деловая игра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Ольга</cp:lastModifiedBy>
  <cp:revision>7</cp:revision>
  <dcterms:created xsi:type="dcterms:W3CDTF">2013-11-14T16:48:19Z</dcterms:created>
  <dcterms:modified xsi:type="dcterms:W3CDTF">2013-11-14T18:13:31Z</dcterms:modified>
</cp:coreProperties>
</file>