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8" r:id="rId6"/>
    <p:sldId id="262" r:id="rId7"/>
    <p:sldId id="269" r:id="rId8"/>
    <p:sldId id="263" r:id="rId9"/>
    <p:sldId id="264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6CF5-D0B5-4895-B3CB-5C9278672FC6}" type="datetimeFigureOut">
              <a:rPr lang="ru-RU" smtClean="0"/>
              <a:pPr/>
              <a:t>12.09.2014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7211136-9FCA-461F-A3C0-7B144DB14FA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6CF5-D0B5-4895-B3CB-5C9278672FC6}" type="datetimeFigureOut">
              <a:rPr lang="ru-RU" smtClean="0"/>
              <a:pPr/>
              <a:t>12.09.2014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1136-9FCA-461F-A3C0-7B144DB14FA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6CF5-D0B5-4895-B3CB-5C9278672FC6}" type="datetimeFigureOut">
              <a:rPr lang="ru-RU" smtClean="0"/>
              <a:pPr/>
              <a:t>12.09.2014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1136-9FCA-461F-A3C0-7B144DB14FA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6CF5-D0B5-4895-B3CB-5C9278672FC6}" type="datetimeFigureOut">
              <a:rPr lang="ru-RU" smtClean="0"/>
              <a:pPr/>
              <a:t>12.09.2014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7211136-9FCA-461F-A3C0-7B144DB14FA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6CF5-D0B5-4895-B3CB-5C9278672FC6}" type="datetimeFigureOut">
              <a:rPr lang="ru-RU" smtClean="0"/>
              <a:pPr/>
              <a:t>12.09.2014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1136-9FCA-461F-A3C0-7B144DB14FA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6CF5-D0B5-4895-B3CB-5C9278672FC6}" type="datetimeFigureOut">
              <a:rPr lang="ru-RU" smtClean="0"/>
              <a:pPr/>
              <a:t>12.09.2014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1136-9FCA-461F-A3C0-7B144DB14FA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6CF5-D0B5-4895-B3CB-5C9278672FC6}" type="datetimeFigureOut">
              <a:rPr lang="ru-RU" smtClean="0"/>
              <a:pPr/>
              <a:t>12.09.2014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7211136-9FCA-461F-A3C0-7B144DB14FA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6CF5-D0B5-4895-B3CB-5C9278672FC6}" type="datetimeFigureOut">
              <a:rPr lang="ru-RU" smtClean="0"/>
              <a:pPr/>
              <a:t>12.09.2014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1136-9FCA-461F-A3C0-7B144DB14FA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6CF5-D0B5-4895-B3CB-5C9278672FC6}" type="datetimeFigureOut">
              <a:rPr lang="ru-RU" smtClean="0"/>
              <a:pPr/>
              <a:t>12.09.2014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1136-9FCA-461F-A3C0-7B144DB14FA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6CF5-D0B5-4895-B3CB-5C9278672FC6}" type="datetimeFigureOut">
              <a:rPr lang="ru-RU" smtClean="0"/>
              <a:pPr/>
              <a:t>12.09.2014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1136-9FCA-461F-A3C0-7B144DB14FA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6CF5-D0B5-4895-B3CB-5C9278672FC6}" type="datetimeFigureOut">
              <a:rPr lang="ru-RU" smtClean="0"/>
              <a:pPr/>
              <a:t>12.09.2014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1136-9FCA-461F-A3C0-7B144DB14FA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1FC6CF5-D0B5-4895-B3CB-5C9278672FC6}" type="datetimeFigureOut">
              <a:rPr lang="ru-RU" smtClean="0"/>
              <a:pPr/>
              <a:t>12.09.2014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7211136-9FCA-461F-A3C0-7B144DB14FA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404665"/>
            <a:ext cx="8458200" cy="567112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Мкдоу</a:t>
            </a:r>
            <a:r>
              <a:rPr lang="ru-RU" dirty="0" smtClean="0"/>
              <a:t> ЦРР </a:t>
            </a:r>
            <a:r>
              <a:rPr lang="ru-RU" dirty="0" smtClean="0"/>
              <a:t>д</a:t>
            </a:r>
            <a:r>
              <a:rPr lang="ru-RU" dirty="0" smtClean="0"/>
              <a:t>/с №5 «Золотая рыбка» город Пласт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выполнил :</a:t>
            </a:r>
            <a:r>
              <a:rPr lang="ru-RU" dirty="0" smtClean="0"/>
              <a:t>Калжигитова</a:t>
            </a:r>
            <a:r>
              <a:rPr lang="ru-RU" dirty="0" smtClean="0"/>
              <a:t> С.Г.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2060848"/>
            <a:ext cx="8458200" cy="1008112"/>
          </a:xfrm>
        </p:spPr>
        <p:txBody>
          <a:bodyPr/>
          <a:lstStyle/>
          <a:p>
            <a:r>
              <a:rPr lang="ru-RU" dirty="0" smtClean="0"/>
              <a:t>                   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«Наш город Пласт»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Шахта Центральная</a:t>
            </a:r>
            <a:endParaRPr lang="ru-RU" dirty="0"/>
          </a:p>
        </p:txBody>
      </p:sp>
      <p:pic>
        <p:nvPicPr>
          <p:cNvPr id="5" name="Содержимое 3" descr="csh_1304538289_0x175_c49871f09eb82bbf66c598285ef95ed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2204864"/>
            <a:ext cx="5904655" cy="4104456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ДК «Октябрь»</a:t>
            </a:r>
            <a:endParaRPr lang="ru-RU" dirty="0"/>
          </a:p>
        </p:txBody>
      </p:sp>
      <p:pic>
        <p:nvPicPr>
          <p:cNvPr id="5" name="Содержимое 3" descr="getImage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2564904"/>
            <a:ext cx="4752528" cy="3600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 пласта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8587680" cy="4724400"/>
          </a:xfrm>
        </p:spPr>
        <p:txBody>
          <a:bodyPr>
            <a:normAutofit fontScale="92500" lnSpcReduction="10000"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История связана с добычей золота. Золото дало жизнь и развитие Пласту.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Посёлок Пласт образовался в апреле 1931года.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7 октября 1940 года  присвоен статус город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1955 году- Кочкарский район переименован в Пластовский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марте 1965 года Пласт стал городом областного подчинения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 января 2005 года вновь образован Пластовский муниципальный район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герб города Пласт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3" descr="90px-Coat_of_Arms_of_Plast_(Chelyabinsk_oblast) (1)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43808" y="3429000"/>
            <a:ext cx="3312368" cy="2304256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Флаг города Пласт</a:t>
            </a:r>
            <a:endParaRPr lang="ru-RU" dirty="0"/>
          </a:p>
        </p:txBody>
      </p:sp>
      <p:pic>
        <p:nvPicPr>
          <p:cNvPr id="4" name="Содержимое 3" descr="160px-Flag_of_Plast_(Chelyabinsk_oblast)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1916832"/>
            <a:ext cx="7200800" cy="432048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Пластовский район на карте Челябинской области</a:t>
            </a:r>
            <a:endParaRPr lang="ru-RU" dirty="0"/>
          </a:p>
        </p:txBody>
      </p:sp>
      <p:pic>
        <p:nvPicPr>
          <p:cNvPr id="4" name="Содержимое 3" descr="300px-Chelyabinskaya_oblast_Plastovsky_rayon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23728" y="1628800"/>
            <a:ext cx="4968552" cy="4608512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Музей </a:t>
            </a:r>
            <a:endParaRPr lang="ru-RU" dirty="0"/>
          </a:p>
        </p:txBody>
      </p:sp>
      <p:pic>
        <p:nvPicPr>
          <p:cNvPr id="4" name="Содержимое 3" descr="120px-Пласт_музей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79712" y="1988840"/>
            <a:ext cx="5184576" cy="3672408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60648"/>
            <a:ext cx="8686800" cy="5819477"/>
          </a:xfrm>
        </p:spPr>
        <p:txBody>
          <a:bodyPr/>
          <a:lstStyle/>
          <a:p>
            <a:r>
              <a:rPr lang="ru-RU" dirty="0" smtClean="0"/>
              <a:t>Школа №20</a:t>
            </a:r>
            <a:endParaRPr lang="ru-RU" dirty="0"/>
          </a:p>
        </p:txBody>
      </p:sp>
      <p:pic>
        <p:nvPicPr>
          <p:cNvPr id="5" name="Содержимое 3" descr="getImage (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340768"/>
            <a:ext cx="6624736" cy="468052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Памятник Трём поколениям</a:t>
            </a:r>
            <a:endParaRPr lang="ru-RU" dirty="0"/>
          </a:p>
        </p:txBody>
      </p:sp>
      <p:pic>
        <p:nvPicPr>
          <p:cNvPr id="5" name="Содержимое 4" descr="getImage (1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85720" y="1428736"/>
            <a:ext cx="4214842" cy="4786346"/>
          </a:xfrm>
        </p:spPr>
      </p:pic>
      <p:pic>
        <p:nvPicPr>
          <p:cNvPr id="6" name="Содержимое 5" descr="image (3)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714876" y="1357298"/>
            <a:ext cx="4143404" cy="4857784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60648"/>
            <a:ext cx="8686800" cy="5819477"/>
          </a:xfrm>
        </p:spPr>
        <p:txBody>
          <a:bodyPr/>
          <a:lstStyle/>
          <a:p>
            <a:r>
              <a:rPr lang="ru-RU" dirty="0" smtClean="0"/>
              <a:t>Бассейн «Аквамарин»</a:t>
            </a:r>
            <a:endParaRPr lang="ru-RU" dirty="0"/>
          </a:p>
        </p:txBody>
      </p:sp>
      <p:pic>
        <p:nvPicPr>
          <p:cNvPr id="5" name="Содержимое 3" descr="120px-Пласт_аквамари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1556792"/>
            <a:ext cx="5760640" cy="460851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Поликлиника </a:t>
            </a:r>
            <a:endParaRPr lang="ru-RU" dirty="0"/>
          </a:p>
        </p:txBody>
      </p:sp>
      <p:pic>
        <p:nvPicPr>
          <p:cNvPr id="5" name="Содержимое 3" descr="120px-Пласт_поликлини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07904" y="1772816"/>
            <a:ext cx="4968552" cy="4608512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61</TotalTime>
  <Words>102</Words>
  <Application>Microsoft Office PowerPoint</Application>
  <PresentationFormat>Экран (4:3)</PresentationFormat>
  <Paragraphs>30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Мкдоу ЦРР д/с №5 «Золотая рыбка» город Пласт         выполнил :Калжигитова С.Г.</vt:lpstr>
      <vt:lpstr>История пласта</vt:lpstr>
      <vt:lpstr>Флаг города Пласт</vt:lpstr>
      <vt:lpstr>Пластовский район на карте Челябинской области</vt:lpstr>
      <vt:lpstr>Музей </vt:lpstr>
      <vt:lpstr>Слайд 6</vt:lpstr>
      <vt:lpstr>Памятник Трём поколениям</vt:lpstr>
      <vt:lpstr>Слайд 8</vt:lpstr>
      <vt:lpstr>Слайд 9</vt:lpstr>
      <vt:lpstr>Слайд 10</vt:lpstr>
      <vt:lpstr>Слайд 11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Windows User</dc:creator>
  <cp:lastModifiedBy>Windows User</cp:lastModifiedBy>
  <cp:revision>9</cp:revision>
  <dcterms:created xsi:type="dcterms:W3CDTF">2014-04-03T05:35:30Z</dcterms:created>
  <dcterms:modified xsi:type="dcterms:W3CDTF">2014-09-12T15:03:22Z</dcterms:modified>
</cp:coreProperties>
</file>