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6362BF-085A-45CA-BCC2-369B3A65FC0B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C99498B-7A13-4B72-A80A-980E7DD15E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8604"/>
            <a:ext cx="8305800" cy="3714768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мм.jpg"/>
          <p:cNvPicPr>
            <a:picLocks noChangeAspect="1"/>
          </p:cNvPicPr>
          <p:nvPr/>
        </p:nvPicPr>
        <p:blipFill>
          <a:blip r:embed="rId3" cstate="print">
            <a:lum bright="30000"/>
          </a:blip>
          <a:stretch>
            <a:fillRect/>
          </a:stretch>
        </p:blipFill>
        <p:spPr>
          <a:xfrm>
            <a:off x="428596" y="1065324"/>
            <a:ext cx="4000528" cy="48640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810" y="357166"/>
            <a:ext cx="4572032" cy="5000660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Семь чудес Новомосковска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и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-10000" contrast="-10000"/>
          </a:blip>
          <a:stretch>
            <a:fillRect/>
          </a:stretch>
        </p:blipFill>
        <p:spPr>
          <a:xfrm>
            <a:off x="1000100" y="1857364"/>
            <a:ext cx="4929222" cy="4357718"/>
          </a:xfr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ru-RU" sz="3200" dirty="0" smtClean="0">
                <a:solidFill>
                  <a:schemeClr val="bg1"/>
                </a:solidFill>
              </a:rPr>
              <a:t>Скульптурная композиция «Исток Дона»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ovomoskovsk-djd-pribytie-porzda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51226" y="1524000"/>
            <a:ext cx="5735550" cy="4762520"/>
          </a:xfr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2.Детская железная дорога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c4eccd886535f76050868fab92ab63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57225" y="1524000"/>
            <a:ext cx="4786346" cy="4572000"/>
          </a:xfr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3.Пушкинский сквер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ыв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357554" y="1500174"/>
            <a:ext cx="5500726" cy="5000660"/>
          </a:xfr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4.Парк Памяти в Залесном микрорайоне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 сам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-20000" contrast="-10000"/>
          </a:blip>
          <a:stretch>
            <a:fillRect/>
          </a:stretch>
        </p:blipFill>
        <p:spPr>
          <a:xfrm>
            <a:off x="357158" y="1571612"/>
            <a:ext cx="5572164" cy="4929222"/>
          </a:xfr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5. Памятник «Катюша»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щз-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-20000" contrast="10000"/>
          </a:blip>
          <a:stretch>
            <a:fillRect/>
          </a:stretch>
        </p:blipFill>
        <p:spPr>
          <a:xfrm>
            <a:off x="3143240" y="1285860"/>
            <a:ext cx="5572163" cy="5143536"/>
          </a:xfr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6. Монумент Вечной славы и Вечный огонь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53074"/>
            <a:ext cx="6264696" cy="495624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7. Памятник в честь солдат ушедших на фронт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42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                           Семь чудес Новомосковска     </vt:lpstr>
      <vt:lpstr>1. Скульптурная композиция «Исток Дона»</vt:lpstr>
      <vt:lpstr>2.Детская железная дорога</vt:lpstr>
      <vt:lpstr>3.Пушкинский сквер</vt:lpstr>
      <vt:lpstr>4.Парк Памяти в Залесном микрорайоне</vt:lpstr>
      <vt:lpstr>5. Памятник «Катюша»</vt:lpstr>
      <vt:lpstr>6. Монумент Вечной славы и Вечный огонь</vt:lpstr>
      <vt:lpstr>7. Памятник в честь солдат ушедших на фронт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Семь чудес Новомосковска     </dc:title>
  <dc:creator>Oksana</dc:creator>
  <cp:lastModifiedBy>Denis</cp:lastModifiedBy>
  <cp:revision>11</cp:revision>
  <dcterms:created xsi:type="dcterms:W3CDTF">2013-11-27T08:32:21Z</dcterms:created>
  <dcterms:modified xsi:type="dcterms:W3CDTF">2013-12-11T14:33:09Z</dcterms:modified>
</cp:coreProperties>
</file>