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06" autoAdjust="0"/>
  </p:normalViewPr>
  <p:slideViewPr>
    <p:cSldViewPr>
      <p:cViewPr varScale="1">
        <p:scale>
          <a:sx n="53" d="100"/>
          <a:sy n="53" d="100"/>
        </p:scale>
        <p:origin x="-96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Домашние</a:t>
            </a:r>
            <a:r>
              <a:rPr lang="ru-RU" sz="7200" dirty="0" smtClean="0"/>
              <a:t> кошки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4714884"/>
            <a:ext cx="7854696" cy="1752600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>
                <a:cs typeface="Aharoni" pitchFamily="2" charset="-79"/>
              </a:rPr>
              <a:t>Подготовила воспитатель  МБДОУ  </a:t>
            </a:r>
          </a:p>
          <a:p>
            <a:r>
              <a:rPr lang="ru-RU" i="1" dirty="0" smtClean="0">
                <a:cs typeface="Aharoni" pitchFamily="2" charset="-79"/>
              </a:rPr>
              <a:t>детский сад № 26 «Ромашка» станицы </a:t>
            </a:r>
            <a:r>
              <a:rPr lang="ru-RU" i="1" dirty="0" err="1" smtClean="0">
                <a:cs typeface="Aharoni" pitchFamily="2" charset="-79"/>
              </a:rPr>
              <a:t>Ирклиевской</a:t>
            </a:r>
            <a:r>
              <a:rPr lang="ru-RU" i="1" dirty="0" smtClean="0">
                <a:cs typeface="Aharoni" pitchFamily="2" charset="-79"/>
              </a:rPr>
              <a:t>  муниципального образования </a:t>
            </a:r>
            <a:r>
              <a:rPr lang="ru-RU" i="1" dirty="0" err="1" smtClean="0">
                <a:cs typeface="Aharoni" pitchFamily="2" charset="-79"/>
              </a:rPr>
              <a:t>Выселковский</a:t>
            </a:r>
            <a:r>
              <a:rPr lang="ru-RU" i="1" dirty="0" smtClean="0">
                <a:cs typeface="Aharoni" pitchFamily="2" charset="-79"/>
              </a:rPr>
              <a:t> район </a:t>
            </a:r>
            <a:r>
              <a:rPr lang="ru-RU" b="1" i="1" dirty="0" smtClean="0">
                <a:cs typeface="Aharoni" pitchFamily="2" charset="-79"/>
              </a:rPr>
              <a:t>Здор Т.А.</a:t>
            </a:r>
          </a:p>
          <a:p>
            <a:r>
              <a:rPr lang="ru-RU" i="1" dirty="0" smtClean="0">
                <a:cs typeface="Aharoni" pitchFamily="2" charset="-79"/>
              </a:rPr>
              <a:t>к непосредственной образовательной деятельности  по художественно-эстетическому  развитию детей старшего возраста «Рыжие коты» </a:t>
            </a:r>
          </a:p>
          <a:p>
            <a:endParaRPr lang="ru-RU" dirty="0"/>
          </a:p>
        </p:txBody>
      </p:sp>
      <p:sp>
        <p:nvSpPr>
          <p:cNvPr id="6" name="Полилиния 5"/>
          <p:cNvSpPr/>
          <p:nvPr/>
        </p:nvSpPr>
        <p:spPr>
          <a:xfrm>
            <a:off x="2500298" y="3286124"/>
            <a:ext cx="2663125" cy="3115159"/>
          </a:xfrm>
          <a:custGeom>
            <a:avLst/>
            <a:gdLst>
              <a:gd name="connsiteX0" fmla="*/ 74908 w 2663125"/>
              <a:gd name="connsiteY0" fmla="*/ 852407 h 3115159"/>
              <a:gd name="connsiteX1" fmla="*/ 121403 w 2663125"/>
              <a:gd name="connsiteY1" fmla="*/ 557939 h 3115159"/>
              <a:gd name="connsiteX2" fmla="*/ 663844 w 2663125"/>
              <a:gd name="connsiteY2" fmla="*/ 340963 h 3115159"/>
              <a:gd name="connsiteX3" fmla="*/ 1004806 w 2663125"/>
              <a:gd name="connsiteY3" fmla="*/ 1162373 h 3115159"/>
              <a:gd name="connsiteX4" fmla="*/ 1764223 w 2663125"/>
              <a:gd name="connsiteY4" fmla="*/ 1379349 h 3115159"/>
              <a:gd name="connsiteX5" fmla="*/ 2151681 w 2663125"/>
              <a:gd name="connsiteY5" fmla="*/ 1270861 h 3115159"/>
              <a:gd name="connsiteX6" fmla="*/ 2229173 w 2663125"/>
              <a:gd name="connsiteY6" fmla="*/ 557939 h 3115159"/>
              <a:gd name="connsiteX7" fmla="*/ 1919206 w 2663125"/>
              <a:gd name="connsiteY7" fmla="*/ 185980 h 3115159"/>
              <a:gd name="connsiteX8" fmla="*/ 2337661 w 2663125"/>
              <a:gd name="connsiteY8" fmla="*/ 92990 h 3115159"/>
              <a:gd name="connsiteX9" fmla="*/ 2647627 w 2663125"/>
              <a:gd name="connsiteY9" fmla="*/ 743919 h 3115159"/>
              <a:gd name="connsiteX10" fmla="*/ 2430651 w 2663125"/>
              <a:gd name="connsiteY10" fmla="*/ 1751309 h 3115159"/>
              <a:gd name="connsiteX11" fmla="*/ 2213674 w 2663125"/>
              <a:gd name="connsiteY11" fmla="*/ 1906292 h 3115159"/>
              <a:gd name="connsiteX12" fmla="*/ 2306664 w 2663125"/>
              <a:gd name="connsiteY12" fmla="*/ 2944678 h 3115159"/>
              <a:gd name="connsiteX13" fmla="*/ 1996698 w 2663125"/>
              <a:gd name="connsiteY13" fmla="*/ 2929180 h 3115159"/>
              <a:gd name="connsiteX14" fmla="*/ 1671234 w 2663125"/>
              <a:gd name="connsiteY14" fmla="*/ 1983783 h 3115159"/>
              <a:gd name="connsiteX15" fmla="*/ 880820 w 2663125"/>
              <a:gd name="connsiteY15" fmla="*/ 2030278 h 3115159"/>
              <a:gd name="connsiteX16" fmla="*/ 384874 w 2663125"/>
              <a:gd name="connsiteY16" fmla="*/ 2898183 h 3115159"/>
              <a:gd name="connsiteX17" fmla="*/ 90406 w 2663125"/>
              <a:gd name="connsiteY17" fmla="*/ 2712204 h 3115159"/>
              <a:gd name="connsiteX18" fmla="*/ 586352 w 2663125"/>
              <a:gd name="connsiteY18" fmla="*/ 1627322 h 3115159"/>
              <a:gd name="connsiteX19" fmla="*/ 322881 w 2663125"/>
              <a:gd name="connsiteY19" fmla="*/ 1224366 h 3115159"/>
              <a:gd name="connsiteX20" fmla="*/ 43912 w 2663125"/>
              <a:gd name="connsiteY20" fmla="*/ 790414 h 3115159"/>
              <a:gd name="connsiteX21" fmla="*/ 59410 w 2663125"/>
              <a:gd name="connsiteY21" fmla="*/ 774915 h 3115159"/>
              <a:gd name="connsiteX22" fmla="*/ 59410 w 2663125"/>
              <a:gd name="connsiteY22" fmla="*/ 743919 h 311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663125" h="3115159">
                <a:moveTo>
                  <a:pt x="74908" y="852407"/>
                </a:moveTo>
                <a:cubicBezTo>
                  <a:pt x="49077" y="747793"/>
                  <a:pt x="23247" y="643180"/>
                  <a:pt x="121403" y="557939"/>
                </a:cubicBezTo>
                <a:cubicBezTo>
                  <a:pt x="219559" y="472698"/>
                  <a:pt x="516610" y="240224"/>
                  <a:pt x="663844" y="340963"/>
                </a:cubicBezTo>
                <a:cubicBezTo>
                  <a:pt x="811078" y="441702"/>
                  <a:pt x="821410" y="989309"/>
                  <a:pt x="1004806" y="1162373"/>
                </a:cubicBezTo>
                <a:cubicBezTo>
                  <a:pt x="1188202" y="1335437"/>
                  <a:pt x="1573077" y="1361268"/>
                  <a:pt x="1764223" y="1379349"/>
                </a:cubicBezTo>
                <a:cubicBezTo>
                  <a:pt x="1955369" y="1397430"/>
                  <a:pt x="2074189" y="1407763"/>
                  <a:pt x="2151681" y="1270861"/>
                </a:cubicBezTo>
                <a:cubicBezTo>
                  <a:pt x="2229173" y="1133959"/>
                  <a:pt x="2267919" y="738752"/>
                  <a:pt x="2229173" y="557939"/>
                </a:cubicBezTo>
                <a:cubicBezTo>
                  <a:pt x="2190427" y="377126"/>
                  <a:pt x="1901125" y="263471"/>
                  <a:pt x="1919206" y="185980"/>
                </a:cubicBezTo>
                <a:cubicBezTo>
                  <a:pt x="1937287" y="108489"/>
                  <a:pt x="2216258" y="0"/>
                  <a:pt x="2337661" y="92990"/>
                </a:cubicBezTo>
                <a:cubicBezTo>
                  <a:pt x="2459065" y="185980"/>
                  <a:pt x="2632129" y="467533"/>
                  <a:pt x="2647627" y="743919"/>
                </a:cubicBezTo>
                <a:cubicBezTo>
                  <a:pt x="2663125" y="1020305"/>
                  <a:pt x="2502976" y="1557580"/>
                  <a:pt x="2430651" y="1751309"/>
                </a:cubicBezTo>
                <a:cubicBezTo>
                  <a:pt x="2358326" y="1945038"/>
                  <a:pt x="2234339" y="1707397"/>
                  <a:pt x="2213674" y="1906292"/>
                </a:cubicBezTo>
                <a:cubicBezTo>
                  <a:pt x="2193010" y="2105187"/>
                  <a:pt x="2342827" y="2774197"/>
                  <a:pt x="2306664" y="2944678"/>
                </a:cubicBezTo>
                <a:cubicBezTo>
                  <a:pt x="2270501" y="3115159"/>
                  <a:pt x="2102603" y="3089329"/>
                  <a:pt x="1996698" y="2929180"/>
                </a:cubicBezTo>
                <a:cubicBezTo>
                  <a:pt x="1890793" y="2769031"/>
                  <a:pt x="1857214" y="2133600"/>
                  <a:pt x="1671234" y="1983783"/>
                </a:cubicBezTo>
                <a:cubicBezTo>
                  <a:pt x="1485254" y="1833966"/>
                  <a:pt x="1095213" y="1877878"/>
                  <a:pt x="880820" y="2030278"/>
                </a:cubicBezTo>
                <a:cubicBezTo>
                  <a:pt x="666427" y="2182678"/>
                  <a:pt x="516610" y="2784529"/>
                  <a:pt x="384874" y="2898183"/>
                </a:cubicBezTo>
                <a:cubicBezTo>
                  <a:pt x="253138" y="3011837"/>
                  <a:pt x="56826" y="2924014"/>
                  <a:pt x="90406" y="2712204"/>
                </a:cubicBezTo>
                <a:cubicBezTo>
                  <a:pt x="123986" y="2500394"/>
                  <a:pt x="547606" y="1875295"/>
                  <a:pt x="586352" y="1627322"/>
                </a:cubicBezTo>
                <a:cubicBezTo>
                  <a:pt x="625098" y="1379349"/>
                  <a:pt x="413288" y="1363851"/>
                  <a:pt x="322881" y="1224366"/>
                </a:cubicBezTo>
                <a:cubicBezTo>
                  <a:pt x="232474" y="1084881"/>
                  <a:pt x="87824" y="865322"/>
                  <a:pt x="43912" y="790414"/>
                </a:cubicBezTo>
                <a:cubicBezTo>
                  <a:pt x="0" y="715506"/>
                  <a:pt x="56827" y="782664"/>
                  <a:pt x="59410" y="774915"/>
                </a:cubicBezTo>
                <a:cubicBezTo>
                  <a:pt x="61993" y="767166"/>
                  <a:pt x="60701" y="755542"/>
                  <a:pt x="59410" y="74391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98183" y="3316637"/>
            <a:ext cx="374542" cy="433953"/>
          </a:xfrm>
          <a:custGeom>
            <a:avLst/>
            <a:gdLst>
              <a:gd name="connsiteX0" fmla="*/ 0 w 374542"/>
              <a:gd name="connsiteY0" fmla="*/ 433953 h 433953"/>
              <a:gd name="connsiteX1" fmla="*/ 232475 w 374542"/>
              <a:gd name="connsiteY1" fmla="*/ 0 h 433953"/>
              <a:gd name="connsiteX2" fmla="*/ 232475 w 374542"/>
              <a:gd name="connsiteY2" fmla="*/ 0 h 433953"/>
              <a:gd name="connsiteX3" fmla="*/ 356461 w 374542"/>
              <a:gd name="connsiteY3" fmla="*/ 402956 h 433953"/>
              <a:gd name="connsiteX4" fmla="*/ 356461 w 374542"/>
              <a:gd name="connsiteY4" fmla="*/ 402956 h 433953"/>
              <a:gd name="connsiteX5" fmla="*/ 371959 w 374542"/>
              <a:gd name="connsiteY5" fmla="*/ 402956 h 433953"/>
              <a:gd name="connsiteX6" fmla="*/ 371959 w 374542"/>
              <a:gd name="connsiteY6" fmla="*/ 402956 h 433953"/>
              <a:gd name="connsiteX7" fmla="*/ 371959 w 374542"/>
              <a:gd name="connsiteY7" fmla="*/ 387458 h 433953"/>
              <a:gd name="connsiteX8" fmla="*/ 356461 w 374542"/>
              <a:gd name="connsiteY8" fmla="*/ 371960 h 433953"/>
              <a:gd name="connsiteX9" fmla="*/ 371959 w 374542"/>
              <a:gd name="connsiteY9" fmla="*/ 387458 h 433953"/>
              <a:gd name="connsiteX10" fmla="*/ 371959 w 374542"/>
              <a:gd name="connsiteY10" fmla="*/ 433953 h 433953"/>
              <a:gd name="connsiteX11" fmla="*/ 371959 w 374542"/>
              <a:gd name="connsiteY11" fmla="*/ 418455 h 43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4542" h="433953">
                <a:moveTo>
                  <a:pt x="0" y="433953"/>
                </a:moveTo>
                <a:lnTo>
                  <a:pt x="232475" y="0"/>
                </a:lnTo>
                <a:lnTo>
                  <a:pt x="232475" y="0"/>
                </a:lnTo>
                <a:lnTo>
                  <a:pt x="356461" y="402956"/>
                </a:lnTo>
                <a:lnTo>
                  <a:pt x="356461" y="402956"/>
                </a:lnTo>
                <a:lnTo>
                  <a:pt x="371959" y="402956"/>
                </a:lnTo>
                <a:lnTo>
                  <a:pt x="371959" y="402956"/>
                </a:lnTo>
                <a:cubicBezTo>
                  <a:pt x="371959" y="400373"/>
                  <a:pt x="374542" y="392624"/>
                  <a:pt x="371959" y="387458"/>
                </a:cubicBezTo>
                <a:cubicBezTo>
                  <a:pt x="369376" y="382292"/>
                  <a:pt x="356461" y="371960"/>
                  <a:pt x="356461" y="371960"/>
                </a:cubicBezTo>
                <a:cubicBezTo>
                  <a:pt x="356461" y="371960"/>
                  <a:pt x="369376" y="377126"/>
                  <a:pt x="371959" y="387458"/>
                </a:cubicBezTo>
                <a:cubicBezTo>
                  <a:pt x="374542" y="397790"/>
                  <a:pt x="371959" y="433953"/>
                  <a:pt x="371959" y="433953"/>
                </a:cubicBezTo>
                <a:lnTo>
                  <a:pt x="371959" y="41845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2805193" y="3828081"/>
            <a:ext cx="883404" cy="309966"/>
          </a:xfrm>
          <a:custGeom>
            <a:avLst/>
            <a:gdLst>
              <a:gd name="connsiteX0" fmla="*/ 0 w 883404"/>
              <a:gd name="connsiteY0" fmla="*/ 309966 h 309966"/>
              <a:gd name="connsiteX1" fmla="*/ 883404 w 883404"/>
              <a:gd name="connsiteY1" fmla="*/ 0 h 309966"/>
              <a:gd name="connsiteX2" fmla="*/ 883404 w 883404"/>
              <a:gd name="connsiteY2" fmla="*/ 0 h 309966"/>
              <a:gd name="connsiteX3" fmla="*/ 883404 w 883404"/>
              <a:gd name="connsiteY3" fmla="*/ 0 h 30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3404" h="309966">
                <a:moveTo>
                  <a:pt x="0" y="309966"/>
                </a:moveTo>
                <a:lnTo>
                  <a:pt x="883404" y="0"/>
                </a:lnTo>
                <a:lnTo>
                  <a:pt x="883404" y="0"/>
                </a:lnTo>
                <a:lnTo>
                  <a:pt x="883404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2913681" y="4169044"/>
            <a:ext cx="836909" cy="46495"/>
          </a:xfrm>
          <a:custGeom>
            <a:avLst/>
            <a:gdLst>
              <a:gd name="connsiteX0" fmla="*/ 0 w 836909"/>
              <a:gd name="connsiteY0" fmla="*/ 46495 h 46495"/>
              <a:gd name="connsiteX1" fmla="*/ 836909 w 836909"/>
              <a:gd name="connsiteY1" fmla="*/ 0 h 46495"/>
              <a:gd name="connsiteX2" fmla="*/ 836909 w 836909"/>
              <a:gd name="connsiteY2" fmla="*/ 0 h 4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909" h="46495">
                <a:moveTo>
                  <a:pt x="0" y="46495"/>
                </a:moveTo>
                <a:lnTo>
                  <a:pt x="836909" y="0"/>
                </a:lnTo>
                <a:lnTo>
                  <a:pt x="836909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2058692" y="3892658"/>
            <a:ext cx="560522" cy="245389"/>
          </a:xfrm>
          <a:custGeom>
            <a:avLst/>
            <a:gdLst>
              <a:gd name="connsiteX0" fmla="*/ 560522 w 560522"/>
              <a:gd name="connsiteY0" fmla="*/ 245389 h 245389"/>
              <a:gd name="connsiteX1" fmla="*/ 64576 w 560522"/>
              <a:gd name="connsiteY1" fmla="*/ 28413 h 245389"/>
              <a:gd name="connsiteX2" fmla="*/ 173064 w 560522"/>
              <a:gd name="connsiteY2" fmla="*/ 74908 h 24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0522" h="245389">
                <a:moveTo>
                  <a:pt x="560522" y="245389"/>
                </a:moveTo>
                <a:lnTo>
                  <a:pt x="64576" y="28413"/>
                </a:lnTo>
                <a:cubicBezTo>
                  <a:pt x="0" y="0"/>
                  <a:pt x="86532" y="37454"/>
                  <a:pt x="173064" y="7490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2216258" y="4231037"/>
            <a:ext cx="449450" cy="0"/>
          </a:xfrm>
          <a:custGeom>
            <a:avLst/>
            <a:gdLst>
              <a:gd name="connsiteX0" fmla="*/ 449450 w 449450"/>
              <a:gd name="connsiteY0" fmla="*/ 0 h 0"/>
              <a:gd name="connsiteX1" fmla="*/ 0 w 449450"/>
              <a:gd name="connsiteY1" fmla="*/ 0 h 0"/>
              <a:gd name="connsiteX2" fmla="*/ 0 w 44945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9450">
                <a:moveTo>
                  <a:pt x="44945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51033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«Жили- были два кота»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73d03dc6481t.jpg"/>
          <p:cNvPicPr>
            <a:picLocks noGrp="1" noChangeAspect="1"/>
          </p:cNvPicPr>
          <p:nvPr>
            <p:ph idx="1"/>
          </p:nvPr>
        </p:nvPicPr>
        <p:blipFill>
          <a:blip r:embed="rId2"/>
          <a:srcRect r="2041" b="9054"/>
          <a:stretch>
            <a:fillRect/>
          </a:stretch>
        </p:blipFill>
        <p:spPr>
          <a:xfrm>
            <a:off x="4124062" y="1969486"/>
            <a:ext cx="3805524" cy="2888274"/>
          </a:xfrm>
          <a:prstGeom prst="round2DiagRect">
            <a:avLst/>
          </a:prstGeom>
        </p:spPr>
      </p:pic>
      <p:pic>
        <p:nvPicPr>
          <p:cNvPr id="5" name="Рисунок 4" descr="1246479700_11.jpg"/>
          <p:cNvPicPr>
            <a:picLocks noChangeAspect="1"/>
          </p:cNvPicPr>
          <p:nvPr/>
        </p:nvPicPr>
        <p:blipFill>
          <a:blip r:embed="rId3"/>
          <a:srcRect r="-335" b="9302"/>
          <a:stretch>
            <a:fillRect/>
          </a:stretch>
        </p:blipFill>
        <p:spPr>
          <a:xfrm>
            <a:off x="642910" y="3071810"/>
            <a:ext cx="3286148" cy="2980460"/>
          </a:xfrm>
          <a:prstGeom prst="round2Diag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5400" dirty="0" smtClean="0"/>
          </a:p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04088"/>
            <a:ext cx="7829576" cy="51033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Кошки отличаются друг от друга цветом шерсти.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2132" y="1428736"/>
            <a:ext cx="2833706" cy="212528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5" name="Рисунок 4" descr="cats_6 _96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7298"/>
            <a:ext cx="3121152" cy="2340864"/>
          </a:xfrm>
          <a:prstGeom prst="ellipse">
            <a:avLst/>
          </a:prstGeom>
        </p:spPr>
      </p:pic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30" y="3500438"/>
            <a:ext cx="1500198" cy="2184755"/>
          </a:xfrm>
          <a:prstGeom prst="ellipse">
            <a:avLst/>
          </a:prstGeom>
        </p:spPr>
      </p:pic>
      <p:pic>
        <p:nvPicPr>
          <p:cNvPr id="7" name="Рисунок 6" descr="i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4500569"/>
            <a:ext cx="2643206" cy="1982405"/>
          </a:xfrm>
          <a:prstGeom prst="ellipse">
            <a:avLst/>
          </a:prstGeom>
        </p:spPr>
      </p:pic>
      <p:pic>
        <p:nvPicPr>
          <p:cNvPr id="8" name="Рисунок 7" descr="a75a817b814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40" y="1643050"/>
            <a:ext cx="2100262" cy="3047999"/>
          </a:xfrm>
          <a:prstGeom prst="ellipse">
            <a:avLst/>
          </a:prstGeom>
        </p:spPr>
      </p:pic>
      <p:pic>
        <p:nvPicPr>
          <p:cNvPr id="10" name="Рисунок 9" descr="kitten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96" y="4411264"/>
            <a:ext cx="3262314" cy="2446736"/>
          </a:xfrm>
          <a:prstGeom prst="ellipse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43890" cy="72464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 кошек может быть разный цвет глаз.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cat-with-green-eyes-871298226869aN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4214818"/>
            <a:ext cx="3643338" cy="2428892"/>
          </a:xfrm>
          <a:prstGeom prst="roundRect">
            <a:avLst/>
          </a:prstGeom>
        </p:spPr>
      </p:pic>
      <p:pic>
        <p:nvPicPr>
          <p:cNvPr id="8" name="Рисунок 7" descr="motto.net.ua-436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500306"/>
            <a:ext cx="3738561" cy="2803921"/>
          </a:xfrm>
          <a:prstGeom prst="roundRect">
            <a:avLst/>
          </a:prstGeom>
        </p:spPr>
      </p:pic>
      <p:pic>
        <p:nvPicPr>
          <p:cNvPr id="9" name="Рисунок 8" descr="Animals___Cats_The_fluffy_black_kitty_001788_1.jpg"/>
          <p:cNvPicPr>
            <a:picLocks noChangeAspect="1"/>
          </p:cNvPicPr>
          <p:nvPr/>
        </p:nvPicPr>
        <p:blipFill>
          <a:blip r:embed="rId4"/>
          <a:srcRect l="17763" t="7894"/>
          <a:stretch>
            <a:fillRect/>
          </a:stretch>
        </p:blipFill>
        <p:spPr>
          <a:xfrm>
            <a:off x="428596" y="1714488"/>
            <a:ext cx="2976583" cy="2500306"/>
          </a:xfrm>
          <a:prstGeom prst="round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Бывают длинношерстные и гладкошерстные кошки.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0008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4000504"/>
            <a:ext cx="3167053" cy="2375290"/>
          </a:xfrm>
          <a:prstGeom prst="rect">
            <a:avLst/>
          </a:prstGeom>
        </p:spPr>
      </p:pic>
      <p:pic>
        <p:nvPicPr>
          <p:cNvPr id="6" name="Рисунок 5" descr="pre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786190"/>
            <a:ext cx="2543522" cy="2786058"/>
          </a:xfrm>
          <a:prstGeom prst="roundRect">
            <a:avLst/>
          </a:prstGeom>
        </p:spPr>
      </p:pic>
      <p:pic>
        <p:nvPicPr>
          <p:cNvPr id="7" name="Рисунок 6" descr="post-85-129648725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285860"/>
            <a:ext cx="3030216" cy="2361012"/>
          </a:xfrm>
          <a:prstGeom prst="roundRect">
            <a:avLst/>
          </a:prstGeom>
        </p:spPr>
      </p:pic>
      <p:pic>
        <p:nvPicPr>
          <p:cNvPr id="8" name="Рисунок 7" descr="d241e1ed167f5fe139241e4a3bceb4c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1285860"/>
            <a:ext cx="3048000" cy="2286000"/>
          </a:xfrm>
          <a:prstGeom prst="roundRect">
            <a:avLst/>
          </a:prstGeom>
        </p:spPr>
      </p:pic>
      <p:pic>
        <p:nvPicPr>
          <p:cNvPr id="10" name="Содержимое 9" descr="i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857488" y="3214686"/>
            <a:ext cx="3238523" cy="2428892"/>
          </a:xfrm>
          <a:prstGeom prst="ellipse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04088"/>
            <a:ext cx="8115328" cy="51033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Туловище у кошек гибкое.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0_991f5_baa64eef_XL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340" b="5177"/>
          <a:stretch>
            <a:fillRect/>
          </a:stretch>
        </p:blipFill>
        <p:spPr>
          <a:xfrm>
            <a:off x="3786182" y="1714488"/>
            <a:ext cx="2786082" cy="2500330"/>
          </a:xfrm>
          <a:prstGeom prst="roundRect">
            <a:avLst/>
          </a:prstGeom>
        </p:spPr>
      </p:pic>
      <p:pic>
        <p:nvPicPr>
          <p:cNvPr id="7" name="Рисунок 6" descr="21852.jpg"/>
          <p:cNvPicPr>
            <a:picLocks noChangeAspect="1"/>
          </p:cNvPicPr>
          <p:nvPr/>
        </p:nvPicPr>
        <p:blipFill>
          <a:blip r:embed="rId3" cstate="print"/>
          <a:srcRect t="15842" r="4950"/>
          <a:stretch>
            <a:fillRect/>
          </a:stretch>
        </p:blipFill>
        <p:spPr>
          <a:xfrm>
            <a:off x="642910" y="2477985"/>
            <a:ext cx="2571768" cy="3415601"/>
          </a:xfrm>
          <a:prstGeom prst="roundRect">
            <a:avLst/>
          </a:prstGeom>
        </p:spPr>
      </p:pic>
      <p:pic>
        <p:nvPicPr>
          <p:cNvPr id="8" name="Рисунок 7" descr="1296522.jpg"/>
          <p:cNvPicPr>
            <a:picLocks noChangeAspect="1"/>
          </p:cNvPicPr>
          <p:nvPr/>
        </p:nvPicPr>
        <p:blipFill>
          <a:blip r:embed="rId4"/>
          <a:srcRect r="-11" b="9985"/>
          <a:stretch>
            <a:fillRect/>
          </a:stretch>
        </p:blipFill>
        <p:spPr>
          <a:xfrm>
            <a:off x="4572000" y="4071942"/>
            <a:ext cx="3540840" cy="2143140"/>
          </a:xfrm>
          <a:prstGeom prst="flowChartManualInpu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04088"/>
            <a:ext cx="8115328" cy="5817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Усы и брови помогают им  улавливать запах.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gatti_esotici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960" r="799"/>
          <a:stretch>
            <a:fillRect/>
          </a:stretch>
        </p:blipFill>
        <p:spPr>
          <a:xfrm>
            <a:off x="5286380" y="3714752"/>
            <a:ext cx="3571900" cy="2737647"/>
          </a:xfrm>
          <a:prstGeom prst="roundRect">
            <a:avLst/>
          </a:prstGeom>
        </p:spPr>
      </p:pic>
      <p:pic>
        <p:nvPicPr>
          <p:cNvPr id="5" name="Рисунок 4" descr="i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571612"/>
            <a:ext cx="2952771" cy="2214578"/>
          </a:xfrm>
          <a:prstGeom prst="roundRect">
            <a:avLst/>
          </a:prstGeom>
        </p:spPr>
      </p:pic>
      <p:pic>
        <p:nvPicPr>
          <p:cNvPr id="6" name="Рисунок 5" descr="i (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2786058"/>
            <a:ext cx="3048022" cy="2286016"/>
          </a:xfrm>
          <a:prstGeom prst="round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65321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Кошка – отличный охотник.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73c1300eaee9148db32cbaa411dbd5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28" y="4071942"/>
            <a:ext cx="3438248" cy="2289873"/>
          </a:xfrm>
        </p:spPr>
      </p:pic>
      <p:pic>
        <p:nvPicPr>
          <p:cNvPr id="5" name="Рисунок 4" descr="1303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571612"/>
            <a:ext cx="2857520" cy="2600343"/>
          </a:xfrm>
          <a:prstGeom prst="rect">
            <a:avLst/>
          </a:prstGeom>
        </p:spPr>
      </p:pic>
      <p:pic>
        <p:nvPicPr>
          <p:cNvPr id="7" name="Рисунок 6" descr="970NYg1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49" y="2857496"/>
            <a:ext cx="3167053" cy="2375290"/>
          </a:xfrm>
          <a:prstGeom prst="ellipse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04088"/>
            <a:ext cx="804389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Эти ловкие зверьки бесстрашно ходят  по крышам и лазят по деревьям, совершают головокружительные прыжки.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+koshka+kot+prizhok+komnata+126322298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00174"/>
            <a:ext cx="2943138" cy="1957187"/>
          </a:xfrm>
        </p:spPr>
      </p:pic>
      <p:pic>
        <p:nvPicPr>
          <p:cNvPr id="6" name="Рисунок 5" descr="i (6).jpg"/>
          <p:cNvPicPr>
            <a:picLocks noChangeAspect="1"/>
          </p:cNvPicPr>
          <p:nvPr/>
        </p:nvPicPr>
        <p:blipFill>
          <a:blip r:embed="rId3"/>
          <a:srcRect r="442" b="7143"/>
          <a:stretch>
            <a:fillRect/>
          </a:stretch>
        </p:blipFill>
        <p:spPr>
          <a:xfrm>
            <a:off x="5643570" y="1643050"/>
            <a:ext cx="3231196" cy="2000264"/>
          </a:xfrm>
          <a:prstGeom prst="rect">
            <a:avLst/>
          </a:prstGeom>
        </p:spPr>
      </p:pic>
      <p:pic>
        <p:nvPicPr>
          <p:cNvPr id="7" name="Рисунок 6" descr="88897156_large_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4214818"/>
            <a:ext cx="2928926" cy="2196695"/>
          </a:xfrm>
          <a:prstGeom prst="rect">
            <a:avLst/>
          </a:prstGeom>
        </p:spPr>
      </p:pic>
      <p:pic>
        <p:nvPicPr>
          <p:cNvPr id="8" name="Рисунок 7" descr="real.379fe3231be31901492579c9fe270e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4572008"/>
            <a:ext cx="3006686" cy="2000264"/>
          </a:xfrm>
          <a:prstGeom prst="rect">
            <a:avLst/>
          </a:prstGeom>
        </p:spPr>
      </p:pic>
      <p:pic>
        <p:nvPicPr>
          <p:cNvPr id="5" name="Рисунок 4" descr="0_554bc_5baff62f_X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4546" y="2428868"/>
            <a:ext cx="4074894" cy="2857520"/>
          </a:xfrm>
          <a:prstGeom prst="ellipse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858280" cy="64294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Кошачий хвост  показывает, в каком настроении кошка.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_65f1_a15899bf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1785926"/>
            <a:ext cx="3500462" cy="2336558"/>
          </a:xfrm>
        </p:spPr>
      </p:pic>
      <p:pic>
        <p:nvPicPr>
          <p:cNvPr id="5" name="Рисунок 4" descr="55886777_1267478673_bali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571612"/>
            <a:ext cx="2347484" cy="2662047"/>
          </a:xfrm>
          <a:prstGeom prst="rect">
            <a:avLst/>
          </a:prstGeom>
        </p:spPr>
      </p:pic>
      <p:pic>
        <p:nvPicPr>
          <p:cNvPr id="6" name="Рисунок 5" descr="0_991f5_baa64eef_XL.jpg"/>
          <p:cNvPicPr>
            <a:picLocks noChangeAspect="1"/>
          </p:cNvPicPr>
          <p:nvPr/>
        </p:nvPicPr>
        <p:blipFill>
          <a:blip r:embed="rId4" cstate="print"/>
          <a:srcRect r="1251" b="7464"/>
          <a:stretch>
            <a:fillRect/>
          </a:stretch>
        </p:blipFill>
        <p:spPr>
          <a:xfrm>
            <a:off x="571471" y="4357694"/>
            <a:ext cx="2449303" cy="2143140"/>
          </a:xfrm>
          <a:prstGeom prst="rect">
            <a:avLst/>
          </a:prstGeom>
        </p:spPr>
      </p:pic>
      <p:pic>
        <p:nvPicPr>
          <p:cNvPr id="7" name="Рисунок 6" descr="555783986l.jpg"/>
          <p:cNvPicPr>
            <a:picLocks noChangeAspect="1"/>
          </p:cNvPicPr>
          <p:nvPr/>
        </p:nvPicPr>
        <p:blipFill>
          <a:blip r:embed="rId5" cstate="print"/>
          <a:srcRect l="10596" r="35761"/>
          <a:stretch>
            <a:fillRect/>
          </a:stretch>
        </p:blipFill>
        <p:spPr>
          <a:xfrm>
            <a:off x="6572264" y="1857364"/>
            <a:ext cx="1928826" cy="2350440"/>
          </a:xfrm>
          <a:prstGeom prst="rect">
            <a:avLst/>
          </a:prstGeom>
        </p:spPr>
      </p:pic>
      <p:pic>
        <p:nvPicPr>
          <p:cNvPr id="8" name="Рисунок 7" descr="cats083.jpg"/>
          <p:cNvPicPr>
            <a:picLocks noChangeAspect="1"/>
          </p:cNvPicPr>
          <p:nvPr/>
        </p:nvPicPr>
        <p:blipFill>
          <a:blip r:embed="rId6"/>
          <a:srcRect l="11579" t="22949" r="1052" b="21112"/>
          <a:stretch>
            <a:fillRect/>
          </a:stretch>
        </p:blipFill>
        <p:spPr>
          <a:xfrm>
            <a:off x="3428992" y="4500570"/>
            <a:ext cx="4286280" cy="2014035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249</TotalTime>
  <Words>110</Words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Домашние кошки</vt:lpstr>
      <vt:lpstr>Кошки отличаются друг от друга цветом шерсти.</vt:lpstr>
      <vt:lpstr>У кошек может быть разный цвет глаз.</vt:lpstr>
      <vt:lpstr>Бывают длинношерстные и гладкошерстные кошки.</vt:lpstr>
      <vt:lpstr>Туловище у кошек гибкое.</vt:lpstr>
      <vt:lpstr>Усы и брови помогают им  улавливать запах. </vt:lpstr>
      <vt:lpstr>Кошка – отличный охотник.</vt:lpstr>
      <vt:lpstr>Эти ловкие зверьки бесстрашно ходят  по крышам и лазят по деревьям, совершают головокружительные прыжки.</vt:lpstr>
      <vt:lpstr>Кошачий хвост  показывает, в каком настроении кошка. </vt:lpstr>
      <vt:lpstr>«Жили- были два кота»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САНЯ</dc:creator>
  <cp:lastModifiedBy>САНЯ</cp:lastModifiedBy>
  <cp:revision>13</cp:revision>
  <dcterms:created xsi:type="dcterms:W3CDTF">2014-11-21T15:43:41Z</dcterms:created>
  <dcterms:modified xsi:type="dcterms:W3CDTF">2014-11-27T21:10:53Z</dcterms:modified>
</cp:coreProperties>
</file>