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FC162F-650D-4D14-A2B4-3FA9F2943D79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81989F-D233-45AF-931D-0C57F363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rgbClr val="A20000"/>
                </a:solidFill>
                <a:effectLst/>
              </a:rPr>
              <a:t>ГБДОУ №56</a:t>
            </a:r>
            <a:br>
              <a:rPr lang="ru-RU" sz="1800" b="0" dirty="0" smtClean="0">
                <a:solidFill>
                  <a:srgbClr val="A20000"/>
                </a:solidFill>
                <a:effectLst/>
              </a:rPr>
            </a:br>
            <a:r>
              <a:rPr lang="ru-RU" sz="1800" b="0" dirty="0" err="1" smtClean="0">
                <a:solidFill>
                  <a:srgbClr val="A20000"/>
                </a:solidFill>
                <a:effectLst/>
                <a:latin typeface="+mn-lt"/>
              </a:rPr>
              <a:t>Колпинского</a:t>
            </a:r>
            <a:r>
              <a:rPr lang="ru-RU" sz="1800" b="0" dirty="0" smtClean="0">
                <a:solidFill>
                  <a:srgbClr val="A20000"/>
                </a:solidFill>
                <a:effectLst/>
              </a:rPr>
              <a:t> района</a:t>
            </a:r>
            <a:br>
              <a:rPr lang="ru-RU" sz="1800" b="0" dirty="0" smtClean="0">
                <a:solidFill>
                  <a:srgbClr val="A20000"/>
                </a:solidFill>
                <a:effectLst/>
              </a:rPr>
            </a:br>
            <a:r>
              <a:rPr lang="ru-RU" sz="1800" b="0" dirty="0" smtClean="0">
                <a:solidFill>
                  <a:srgbClr val="A20000"/>
                </a:solidFill>
                <a:effectLst/>
              </a:rPr>
              <a:t>г. Санкт - Петербурга</a:t>
            </a:r>
            <a:endParaRPr lang="ru-RU" sz="1800" b="0" dirty="0">
              <a:solidFill>
                <a:srgbClr val="A2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772400" cy="178595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/>
              <a:t>Тема занятия: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«СОЗДАЁМ ЭМБЛЕМУ ДЕТСКОГО САДА»</a:t>
            </a:r>
          </a:p>
          <a:p>
            <a:pPr algn="ctr"/>
            <a:endParaRPr lang="ru-RU" sz="9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Автор воспитатель старшей – подготовительной группы </a:t>
            </a:r>
          </a:p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ПШЕННИКОВА  ОЛЬГА  АНАТОЛЬЕВНА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3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30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5857892"/>
            <a:ext cx="27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Санкт – Петербург 2014 г.</a:t>
            </a:r>
            <a:endParaRPr lang="ru-RU" dirty="0"/>
          </a:p>
        </p:txBody>
      </p:sp>
      <p:pic>
        <p:nvPicPr>
          <p:cNvPr id="7" name="Рисунок 6" descr="knigh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3929066"/>
            <a:ext cx="127635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ГЕРБ  РОССИИ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full-6d6922a3fbaa7674714d983050dd6e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8885" y="1500173"/>
            <a:ext cx="3881941" cy="4649033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ГЕРБ  САНКТ - ПЕТЕРБУРГА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2ger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0" t="1517" r="1532"/>
          <a:stretch>
            <a:fillRect/>
          </a:stretch>
        </p:blipFill>
        <p:spPr>
          <a:xfrm>
            <a:off x="2714612" y="1500174"/>
            <a:ext cx="3429024" cy="4637087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ГЕРБ  САНКТ – ПЕТЕРБУРГА В  ДЕТАЛЯХ</a:t>
            </a: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gerb_peterbur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806" t="15728" r="4706" b="3011"/>
          <a:stretch>
            <a:fillRect/>
          </a:stretch>
        </p:blipFill>
        <p:spPr>
          <a:xfrm>
            <a:off x="2500298" y="1214422"/>
            <a:ext cx="2000264" cy="2384930"/>
          </a:xfrm>
        </p:spPr>
      </p:pic>
      <p:pic>
        <p:nvPicPr>
          <p:cNvPr id="6" name="Рисунок 5" descr="f_97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4752"/>
            <a:ext cx="2222180" cy="3000396"/>
          </a:xfrm>
          <a:prstGeom prst="rect">
            <a:avLst/>
          </a:prstGeom>
        </p:spPr>
      </p:pic>
      <p:pic>
        <p:nvPicPr>
          <p:cNvPr id="7" name="Рисунок 6" descr="59633.jpg"/>
          <p:cNvPicPr>
            <a:picLocks noChangeAspect="1"/>
          </p:cNvPicPr>
          <p:nvPr/>
        </p:nvPicPr>
        <p:blipFill>
          <a:blip r:embed="rId4" cstate="print"/>
          <a:srcRect b="6976"/>
          <a:stretch>
            <a:fillRect/>
          </a:stretch>
        </p:blipFill>
        <p:spPr>
          <a:xfrm>
            <a:off x="142844" y="3643314"/>
            <a:ext cx="2419051" cy="3000396"/>
          </a:xfrm>
          <a:prstGeom prst="rect">
            <a:avLst/>
          </a:prstGeom>
        </p:spPr>
      </p:pic>
      <p:pic>
        <p:nvPicPr>
          <p:cNvPr id="9" name="Рисунок 8" descr="jez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536177" y="1216472"/>
            <a:ext cx="2639106" cy="235745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ГЕРБ  КОЛПИНО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kolpino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43050"/>
            <a:ext cx="3857652" cy="4429156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7" name="Рисунок 6" descr="0_6eaa3_42edc15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00438"/>
            <a:ext cx="3886286" cy="2619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554" y="6215083"/>
            <a:ext cx="2549477" cy="31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ДЫМ НАД ГОРОДОМ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728"/>
            <a:ext cx="3863881" cy="2633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8570" y="3024729"/>
            <a:ext cx="2344624" cy="33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ЗАВОДСКАЯ  ПЕЧЬ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637" y="3143248"/>
            <a:ext cx="308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ДОБЫЧА  ЖЕЛЕЗНОЙ РУДЫ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3" name="Содержимое 22" descr="0048-048-Dobycha-zheleznoj-rud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0173" t="26703" b="5023"/>
          <a:stretch>
            <a:fillRect/>
          </a:stretch>
        </p:blipFill>
        <p:spPr>
          <a:xfrm>
            <a:off x="214282" y="285728"/>
            <a:ext cx="4386158" cy="2643205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ГЕРБ  КОЛПИНО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kolpino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643338" cy="4143404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ГЕРБ  посёлка САПЁРНЫЙ</a:t>
            </a:r>
            <a:b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ЭМБЛЕМА  ИНЖЕНЕРНЫХ  ВОЙСК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sapernyi_pos_SPb_co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643182"/>
            <a:ext cx="3028350" cy="3571900"/>
          </a:xfrm>
        </p:spPr>
      </p:pic>
      <p:pic>
        <p:nvPicPr>
          <p:cNvPr id="5" name="Рисунок 4" descr="z-18-9c.jpg"/>
          <p:cNvPicPr>
            <a:picLocks noChangeAspect="1"/>
          </p:cNvPicPr>
          <p:nvPr/>
        </p:nvPicPr>
        <p:blipFill>
          <a:blip r:embed="rId3" cstate="print"/>
          <a:srcRect l="1779" t="11331" r="2170" b="3690"/>
          <a:stretch>
            <a:fillRect/>
          </a:stretch>
        </p:blipFill>
        <p:spPr>
          <a:xfrm>
            <a:off x="5429256" y="2643182"/>
            <a:ext cx="3214709" cy="3571899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270" y="285728"/>
            <a:ext cx="8456898" cy="6286544"/>
          </a:xfr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Цель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и задачи занятия:</a:t>
            </a:r>
            <a:endParaRPr lang="ru-RU" sz="32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  <a:buBlip>
                <a:blip r:embed="rId2"/>
              </a:buBlip>
            </a:pPr>
            <a:r>
              <a:rPr lang="ru-RU" sz="2000" dirty="0" smtClean="0"/>
              <a:t>Формирование положительной мотивации к созданию эмблемы для детского сада и гордости за результаты собственного труда.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000" dirty="0" smtClean="0"/>
              <a:t>Закрепить и обобщить знания детей о государственных символах России – флаге и гербе;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Формировать уважительное отношение к государственным символам;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Познакомить детей с символическим значением цветов и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рисунков </a:t>
            </a:r>
            <a:r>
              <a:rPr lang="ru-RU" sz="2000" dirty="0" smtClean="0"/>
              <a:t>гербов Санкт – Петербурга, </a:t>
            </a:r>
            <a:r>
              <a:rPr lang="ru-RU" sz="2000" dirty="0" smtClean="0"/>
              <a:t>Колпино</a:t>
            </a:r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smtClean="0"/>
              <a:t>и посёлка Сапёрный.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C:\Users\Ольга\Downloads\knigh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000504"/>
            <a:ext cx="127635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</a:rPr>
              <a:t>ХОД ЗАНЯТИЯ:</a:t>
            </a:r>
            <a:endParaRPr lang="ru-RU" sz="32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/>
              <a:t>Вступительная часть – рассказ воспитателя о рыцарях, о турнирах и о необходимости украшения рыцарской амуниции опознавательными знаками.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Основная часть – рассказ воспитателя и стихи детей о гербе и флаге России, о гербах Санкт – Петербурга, города Колпино и посёлка Сапёрный.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Заключительная часть – участие </a:t>
            </a:r>
            <a:r>
              <a:rPr lang="ru-RU" sz="2400" dirty="0" smtClean="0"/>
              <a:t>детей,</a:t>
            </a:r>
          </a:p>
          <a:p>
            <a:pPr>
              <a:buNone/>
            </a:pPr>
            <a:r>
              <a:rPr lang="ru-RU" sz="2400" dirty="0" smtClean="0"/>
              <a:t>      родителей и</a:t>
            </a:r>
            <a:r>
              <a:rPr lang="ru-RU" sz="2400" dirty="0" smtClean="0"/>
              <a:t> </a:t>
            </a:r>
            <a:r>
              <a:rPr lang="ru-RU" sz="2400" dirty="0" smtClean="0"/>
              <a:t>сотрудников ГБДОУ</a:t>
            </a: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</a:p>
          <a:p>
            <a:pPr>
              <a:buNone/>
            </a:pPr>
            <a:r>
              <a:rPr lang="ru-RU" sz="2400" dirty="0" smtClean="0"/>
              <a:t>      изготовлении эмблемы </a:t>
            </a:r>
            <a:r>
              <a:rPr lang="ru-RU" sz="2400" dirty="0" smtClean="0"/>
              <a:t>для детского </a:t>
            </a:r>
            <a:r>
              <a:rPr lang="ru-RU" sz="2400" dirty="0" smtClean="0"/>
              <a:t>сада.</a:t>
            </a:r>
            <a:endParaRPr lang="ru-RU" sz="2400" dirty="0"/>
          </a:p>
        </p:txBody>
      </p:sp>
      <p:pic>
        <p:nvPicPr>
          <p:cNvPr id="2053" name="Picture 5" descr="C:\Users\Ольга\Downloads\knigh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929066"/>
            <a:ext cx="127635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РЫЦАРСКИЕ  ТУРНИРЫ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0b1e5586449b4746290764405af8e5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712862"/>
            <a:ext cx="4214842" cy="3953270"/>
          </a:xfrm>
        </p:spPr>
      </p:pic>
      <p:pic>
        <p:nvPicPr>
          <p:cNvPr id="5" name="Рисунок 4" descr="5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00174"/>
            <a:ext cx="4071966" cy="3357586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РЫЦАРИ С ОПОЗНАВАТЕЛЬНЫМИ ЗНАКАМИ</a:t>
            </a: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4" t="1754" r="3448" b="1754"/>
          <a:stretch>
            <a:fillRect/>
          </a:stretch>
        </p:blipFill>
        <p:spPr>
          <a:xfrm>
            <a:off x="500034" y="2571744"/>
            <a:ext cx="4000528" cy="3929090"/>
          </a:xfr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rcRect t="20000" r="4135" b="4999"/>
          <a:stretch>
            <a:fillRect/>
          </a:stretch>
        </p:blipFill>
        <p:spPr>
          <a:xfrm>
            <a:off x="5000628" y="1357298"/>
            <a:ext cx="3643338" cy="4071966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ГЕРБЫ 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Gerb_Vsevolojsky_rayon,_Leningrad_oblas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2143140" cy="2527921"/>
          </a:xfrm>
        </p:spPr>
      </p:pic>
      <p:pic>
        <p:nvPicPr>
          <p:cNvPr id="5" name="Рисунок 4" descr="pontonn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000504"/>
            <a:ext cx="2214578" cy="2357454"/>
          </a:xfrm>
          <a:prstGeom prst="rect">
            <a:avLst/>
          </a:prstGeom>
        </p:spPr>
      </p:pic>
      <p:pic>
        <p:nvPicPr>
          <p:cNvPr id="6" name="Рисунок 5" descr="51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428736"/>
            <a:ext cx="2219325" cy="260985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  ФЛАГ  И  ГЕРБ  РОССИИ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500593" cy="4286280"/>
          </a:xfrm>
        </p:spPr>
      </p:pic>
      <p:pic>
        <p:nvPicPr>
          <p:cNvPr id="5" name="Рисунок 4" descr="0007-029-Osnovnymi-elementami-gerba-Rossii-javljajutsja-vsadnik-s-kopem-i.png"/>
          <p:cNvPicPr>
            <a:picLocks noChangeAspect="1"/>
          </p:cNvPicPr>
          <p:nvPr/>
        </p:nvPicPr>
        <p:blipFill>
          <a:blip r:embed="rId3" cstate="print"/>
          <a:srcRect r="4300" b="1694"/>
          <a:stretch>
            <a:fillRect/>
          </a:stretch>
        </p:blipFill>
        <p:spPr>
          <a:xfrm>
            <a:off x="5072066" y="1785926"/>
            <a:ext cx="3429024" cy="385765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</a:rPr>
              <a:t>ДВУГЛАВЫЙ  ОРЁЛ</a:t>
            </a:r>
            <a:endParaRPr lang="ru-RU" sz="32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gerb1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571612"/>
            <a:ext cx="4482176" cy="49664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russi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00" b="5827"/>
          <a:stretch>
            <a:fillRect/>
          </a:stretch>
        </p:blipFill>
        <p:spPr>
          <a:xfrm>
            <a:off x="0" y="1500175"/>
            <a:ext cx="9144000" cy="52149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ДВУГЛАВЫЙ ОРЁЛ НА КАРТЕ РОССИИ</a:t>
            </a: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5" name="Рисунок 4" descr="gerb1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143248"/>
            <a:ext cx="2071858" cy="2295688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202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ГБДОУ №56 Колпинского района г. Санкт - Петербурга</vt:lpstr>
      <vt:lpstr>Цель и задачи занятия:</vt:lpstr>
      <vt:lpstr>ХОД ЗАНЯТИЯ:</vt:lpstr>
      <vt:lpstr>РЫЦАРСКИЕ  ТУРНИРЫ</vt:lpstr>
      <vt:lpstr>РЫЦАРИ С ОПОЗНАВАТЕЛЬНЫМИ ЗНАКАМИ</vt:lpstr>
      <vt:lpstr>ГЕРБЫ </vt:lpstr>
      <vt:lpstr>  ФЛАГ  И  ГЕРБ  РОССИИ</vt:lpstr>
      <vt:lpstr>ДВУГЛАВЫЙ  ОРЁЛ</vt:lpstr>
      <vt:lpstr>ДВУГЛАВЫЙ ОРЁЛ НА КАРТЕ РОССИИ</vt:lpstr>
      <vt:lpstr>ГЕРБ  РОССИИ</vt:lpstr>
      <vt:lpstr>ГЕРБ  САНКТ - ПЕТЕРБУРГА</vt:lpstr>
      <vt:lpstr>ГЕРБ  САНКТ – ПЕТЕРБУРГА В  ДЕТАЛЯХ</vt:lpstr>
      <vt:lpstr>ГЕРБ  КОЛПИНО</vt:lpstr>
      <vt:lpstr>Слайд 14</vt:lpstr>
      <vt:lpstr>ГЕРБ  КОЛПИНО</vt:lpstr>
      <vt:lpstr>ГЕРБ  посёлка САПЁРНЫЙ ЭМБЛЕМА  ИНЖЕНЕРНЫХ  ВОЙСК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№56 Колпинского района г. Санкт - Петербурга</dc:title>
  <dc:creator>Ольга</dc:creator>
  <cp:lastModifiedBy>Ольга</cp:lastModifiedBy>
  <cp:revision>29</cp:revision>
  <dcterms:created xsi:type="dcterms:W3CDTF">2014-10-09T21:11:15Z</dcterms:created>
  <dcterms:modified xsi:type="dcterms:W3CDTF">2014-10-11T16:05:28Z</dcterms:modified>
</cp:coreProperties>
</file>