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8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4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0B39-1EEF-45AB-8670-F4CA64CCEEC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BFEA-42CC-46C0-B312-86C1D85C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656183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Наша малая Родина -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088832" cy="2088232"/>
          </a:xfrm>
        </p:spPr>
        <p:txBody>
          <a:bodyPr/>
          <a:lstStyle/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 Краснодарский край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Кубанский народный костюм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3456384" cy="4608512"/>
          </a:xfrm>
        </p:spPr>
      </p:pic>
    </p:spTree>
    <p:extLst>
      <p:ext uri="{BB962C8B-B14F-4D97-AF65-F5344CB8AC3E}">
        <p14:creationId xmlns:p14="http://schemas.microsoft.com/office/powerpoint/2010/main" val="23201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C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3176"/>
            <a:ext cx="4038600" cy="314001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02" y="1484784"/>
            <a:ext cx="3299229" cy="4968552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Женский костюм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C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Мужской костюм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189972" cy="4525963"/>
          </a:xfrm>
        </p:spPr>
      </p:pic>
    </p:spTree>
    <p:extLst>
      <p:ext uri="{BB962C8B-B14F-4D97-AF65-F5344CB8AC3E}">
        <p14:creationId xmlns:p14="http://schemas.microsoft.com/office/powerpoint/2010/main" val="4187606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FFC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384376" cy="52615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934804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821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9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0"/>
            <a:ext cx="6059016" cy="37203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4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83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Карта Краснодарского края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73" y="1268760"/>
            <a:ext cx="5870171" cy="5312505"/>
          </a:xfrm>
        </p:spPr>
      </p:pic>
    </p:spTree>
    <p:extLst>
      <p:ext uri="{BB962C8B-B14F-4D97-AF65-F5344CB8AC3E}">
        <p14:creationId xmlns:p14="http://schemas.microsoft.com/office/powerpoint/2010/main" val="336237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5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2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256584" cy="3600400"/>
          </a:xfrm>
        </p:spPr>
      </p:pic>
    </p:spTree>
    <p:extLst>
      <p:ext uri="{BB962C8B-B14F-4D97-AF65-F5344CB8AC3E}">
        <p14:creationId xmlns:p14="http://schemas.microsoft.com/office/powerpoint/2010/main" val="41081636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0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15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824536" cy="5505475"/>
          </a:xfrm>
        </p:spPr>
      </p:pic>
    </p:spTree>
    <p:extLst>
      <p:ext uri="{BB962C8B-B14F-4D97-AF65-F5344CB8AC3E}">
        <p14:creationId xmlns:p14="http://schemas.microsoft.com/office/powerpoint/2010/main" val="5262990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16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Наша малая Родина -</vt:lpstr>
      <vt:lpstr>Карта Краснодарского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Кубанский народный костюм</vt:lpstr>
      <vt:lpstr>Женский костюм</vt:lpstr>
      <vt:lpstr>Мужской костюм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малая Родина -</dc:title>
  <dc:creator>Людмила</dc:creator>
  <cp:lastModifiedBy>Людмила</cp:lastModifiedBy>
  <cp:revision>10</cp:revision>
  <dcterms:created xsi:type="dcterms:W3CDTF">2014-08-31T14:50:40Z</dcterms:created>
  <dcterms:modified xsi:type="dcterms:W3CDTF">2014-10-18T16:26:31Z</dcterms:modified>
</cp:coreProperties>
</file>