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7" r:id="rId10"/>
    <p:sldId id="269" r:id="rId11"/>
    <p:sldId id="270" r:id="rId12"/>
    <p:sldId id="271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8E42-5C1F-4438-9408-98110BAA3C58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785EF-2104-4BD9-8B99-8AC3868508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1%80%D1%8F%D0%BD%D1%81%D0%BA%D0%B8%D0%B5_%D0%BB%D0%B5%D1%81%D0%B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ru.wikipedia.org/wiki/1941_%D0%B3%D0%BE%D0%B4" TargetMode="External"/><Relationship Id="rId4" Type="http://schemas.openxmlformats.org/officeDocument/2006/relationships/hyperlink" Target="http://ru.wikipedia.org/wiki/%D0%91%D0%B5%D0%BB%D1%8B%D0%B5_%D0%91%D0%B5%D1%80%D0%B5%D0%B3%D0%B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85EF-2104-4BD9-8B99-8AC3868508B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85EF-2104-4BD9-8B99-8AC3868508B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85EF-2104-4BD9-8B99-8AC3868508B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85EF-2104-4BD9-8B99-8AC3868508B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Партиза́нская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поля́на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 мемориальный комплекс, расположенный в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Брянские леса"/>
              </a:rPr>
              <a:t>Брянских лесах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под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Белые Берега"/>
              </a:rPr>
              <a:t>Белыми Берегами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Это — место, где накануне немецко-фашистской оккупации, в сентябре 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1941 год"/>
              </a:rPr>
              <a:t>1941 года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был проведён общий сбор Брянского городского и Брянского районного партизанских отрядов, начавших отсюда свой боевой путь. Таким образом, здесь «было поднято знамя священной борьбы за свободу и независимость нашей Родины».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785EF-2104-4BD9-8B99-8AC3868508B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02BFBC-F5A3-4528-9B24-6A12FD51D6F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2F0BED-40AA-45A3-B391-D51B0C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2BFBC-F5A3-4528-9B24-6A12FD51D6F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F0BED-40AA-45A3-B391-D51B0C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2BFBC-F5A3-4528-9B24-6A12FD51D6F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F0BED-40AA-45A3-B391-D51B0C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2BFBC-F5A3-4528-9B24-6A12FD51D6F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F0BED-40AA-45A3-B391-D51B0C70D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2BFBC-F5A3-4528-9B24-6A12FD51D6F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F0BED-40AA-45A3-B391-D51B0C70D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2BFBC-F5A3-4528-9B24-6A12FD51D6F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F0BED-40AA-45A3-B391-D51B0C70D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2BFBC-F5A3-4528-9B24-6A12FD51D6F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F0BED-40AA-45A3-B391-D51B0C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2BFBC-F5A3-4528-9B24-6A12FD51D6F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F0BED-40AA-45A3-B391-D51B0C70D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2BFBC-F5A3-4528-9B24-6A12FD51D6F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F0BED-40AA-45A3-B391-D51B0C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02BFBC-F5A3-4528-9B24-6A12FD51D6F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F0BED-40AA-45A3-B391-D51B0C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02BFBC-F5A3-4528-9B24-6A12FD51D6F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2F0BED-40AA-45A3-B391-D51B0C70D5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02BFBC-F5A3-4528-9B24-6A12FD51D6FD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2F0BED-40AA-45A3-B391-D51B0C70D5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file:///C:\Users\comp\Desktop\b19d52ae842f7e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audio" Target="file:///C:\Users\comp\Downloads\Pesnya+o+Bryanske+-+Gorod+Bryansk+moy+rodnoy.mp3" TargetMode="Externa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file:///C:\Users\comp\Desktop\Arctic-Monkeys-Do-I-Wanna-Know(muzofon.com).mp3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41_%D0%B3%D0%BE%D0%B4" TargetMode="External"/><Relationship Id="rId2" Type="http://schemas.openxmlformats.org/officeDocument/2006/relationships/hyperlink" Target="http://ru.wikipedia.org/wiki/25_%D0%BE%D0%BA%D1%82%D1%8F%D0%B1%D1%80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ЛЮБИМЫЙ  БРЯНСК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i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Памятные места города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http://go.mail.ru/imgpreview?key=http%3A//ksivi.org/downloads/bryansk%5F2c5.jpg&amp;mb=imgdb_preview_394&amp;q=90&amp;w=16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76672"/>
            <a:ext cx="13620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esnya+o+Bryanske+-+Gorod+Bryansk+moy+rodno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Pesnya+o+Bryanske+-+Gorod+Bryansk+moy+rodno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Pesnya+o+Bryanske+-+Gorod+Bryansk+moy+rodno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esnya+o+Bryanske+-+Gorod+Bryansk+moy+rodno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1" name="b19d52ae842f7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b19d52ae842f7e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3" name="Arctic-Monkeys-Do-I-Wanna-Know(muzofon.com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Arctic-Monkeys-Do-I-Wanna-Know(muzofon.com)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32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3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649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32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974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39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63734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63734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742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32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7424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Партизанская поляна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9698" name="Picture 2" descr="L:\Брянск\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3456384" cy="45259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1443841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/>
              <a:t>«</a:t>
            </a:r>
            <a:r>
              <a:rPr lang="ru-RU" b="1" i="1" dirty="0" err="1"/>
              <a:t>Партиза́нская</a:t>
            </a:r>
            <a:r>
              <a:rPr lang="ru-RU" b="1" i="1" dirty="0"/>
              <a:t> </a:t>
            </a:r>
            <a:r>
              <a:rPr lang="ru-RU" b="1" i="1" dirty="0" err="1"/>
              <a:t>поля́на</a:t>
            </a:r>
            <a:r>
              <a:rPr lang="ru-RU" b="1" i="1" dirty="0"/>
              <a:t>»</a:t>
            </a:r>
            <a:r>
              <a:rPr lang="ru-RU" i="1" dirty="0"/>
              <a:t> — мемориальный комплекс, расположенный в Брянских лесах под Белыми </a:t>
            </a:r>
            <a:r>
              <a:rPr lang="ru-RU" i="1" dirty="0" smtClean="0"/>
              <a:t>Берегами. </a:t>
            </a:r>
            <a:r>
              <a:rPr lang="ru-RU" i="1" dirty="0"/>
              <a:t>Это — место, где накануне немецко-фашистской оккупации, в сентябре </a:t>
            </a:r>
            <a:r>
              <a:rPr lang="ru-RU" i="1" dirty="0" smtClean="0"/>
              <a:t>1941 </a:t>
            </a:r>
            <a:r>
              <a:rPr lang="ru-RU" i="1" dirty="0"/>
              <a:t>года, был проведён общий сбор Брянского городского и Брянского районного партизанских отрядов, начавших отсюда свой боевой путь. Таким образом, здесь «было поднято знамя священной борьбы за свободу и независимость нашей Родины».</a:t>
            </a: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Мемориальный комплекс 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Хацунь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23" name="Picture 3" descr="L:\Брянск\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700808"/>
            <a:ext cx="6034616" cy="43062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tooltip="25 октября"/>
              </a:rPr>
              <a:t>25 октября</a:t>
            </a:r>
            <a:r>
              <a:rPr lang="ru-RU" sz="14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ru-RU" sz="1400" b="0" i="1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 tooltip="1941 год"/>
              </a:rPr>
              <a:t>1941 года</a:t>
            </a:r>
            <a:r>
              <a:rPr lang="ru-RU" sz="14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всё население деревни, включая укрывавшихся здесь жителей Брянска, Карачева и других населённых пунктов, было расстреляно фашистскими захватчиками (погибло 318 человек). Поводом к такой массовой расправе стало убийство укрывавшимися в деревне </a:t>
            </a:r>
            <a:r>
              <a:rPr lang="ru-RU" sz="1400" b="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красноармейцами-окруженцами</a:t>
            </a:r>
            <a:r>
              <a:rPr lang="ru-RU" sz="14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двух немецких военнослужащих. Позднее, в 1942-м, немцы сожгли </a:t>
            </a:r>
            <a:r>
              <a:rPr lang="ru-RU" sz="1400" b="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Хацунь</a:t>
            </a:r>
            <a:r>
              <a:rPr lang="ru-RU" sz="14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дотла. </a:t>
            </a:r>
            <a:br>
              <a:rPr lang="ru-RU" sz="14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1400" b="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746" name="Picture 2" descr="L:\Брянск\5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16832"/>
            <a:ext cx="3394472" cy="4525962"/>
          </a:xfrm>
          <a:prstGeom prst="rect">
            <a:avLst/>
          </a:prstGeom>
          <a:noFill/>
        </p:spPr>
      </p:pic>
      <p:pic>
        <p:nvPicPr>
          <p:cNvPr id="31748" name="Picture 4" descr="L:\Брянск\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060848"/>
            <a:ext cx="4067944" cy="37444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Брянск – город воинской славы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1986" name="Picture 2" descr="L:\Брянск\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Как всё начиналось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L:\Брянск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253035" cy="4525962"/>
          </a:xfrm>
          <a:prstGeom prst="rect">
            <a:avLst/>
          </a:prstGeom>
          <a:noFill/>
        </p:spPr>
      </p:pic>
      <p:pic>
        <p:nvPicPr>
          <p:cNvPr id="1027" name="Picture 3" descr="L:\Брянск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84784"/>
            <a:ext cx="3528392" cy="38884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Археологический комплекс древнерусского Брянска, датируемый 9-15 вв. на территории бывшего села Городище, ныне входит территориально в Советский район г.Брянска. Включает в себя городище Чашин курган, укрепленное двумя валами и рвом со стрелки мыса и валом пятиметровой высоты и рвом глубиной 3 метра с напольной стороны, и четыре неукрепленных селища. Комплекс представляет собой остатки древнерусского города Брянска (</a:t>
            </a:r>
            <a:r>
              <a:rPr lang="ru-RU" i="1" dirty="0" err="1" smtClean="0"/>
              <a:t>Дъбряньска</a:t>
            </a:r>
            <a:r>
              <a:rPr lang="ru-RU" i="1" dirty="0" smtClean="0"/>
              <a:t>), существовавшего здесь в </a:t>
            </a:r>
            <a:r>
              <a:rPr lang="ru-RU" i="1" dirty="0" err="1" smtClean="0"/>
              <a:t>домонгольское</a:t>
            </a:r>
            <a:r>
              <a:rPr lang="ru-RU" i="1" dirty="0" smtClean="0"/>
              <a:t> время и упомянутого в </a:t>
            </a:r>
            <a:r>
              <a:rPr lang="ru-RU" i="1" dirty="0" err="1" smtClean="0"/>
              <a:t>Ипатьевской</a:t>
            </a:r>
            <a:r>
              <a:rPr lang="ru-RU" i="1" dirty="0" smtClean="0"/>
              <a:t> летописи под 1147 г.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Чашин  курган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Брянск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28"/>
            <a:ext cx="2294402" cy="30003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Памятник </a:t>
            </a:r>
            <a:r>
              <a:rPr lang="ru-RU" sz="2400" b="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Пересвету</a:t>
            </a:r>
            <a:endParaRPr lang="ru-RU" sz="2400" b="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14423"/>
            <a:ext cx="43907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/>
              <a:t>Александр </a:t>
            </a:r>
            <a:r>
              <a:rPr lang="ru-RU" sz="1400" b="1" i="1" dirty="0" err="1" smtClean="0"/>
              <a:t>Пересве́т</a:t>
            </a:r>
            <a:r>
              <a:rPr lang="ru-RU" sz="1400" i="1" dirty="0" smtClean="0"/>
              <a:t> — легендарный монах-воин, инок </a:t>
            </a:r>
            <a:r>
              <a:rPr lang="ru-RU" sz="1400" i="1" dirty="0" err="1" smtClean="0"/>
              <a:t>Троице-Сергиевского</a:t>
            </a:r>
            <a:r>
              <a:rPr lang="ru-RU" sz="1400" i="1" dirty="0" smtClean="0"/>
              <a:t> монастыря. Вместе с Родионом </a:t>
            </a:r>
            <a:r>
              <a:rPr lang="ru-RU" sz="1400" i="1" dirty="0" err="1" smtClean="0"/>
              <a:t>Ослябей</a:t>
            </a:r>
            <a:r>
              <a:rPr lang="ru-RU" sz="1400" i="1" dirty="0" smtClean="0"/>
              <a:t> участвовал в Куликовской битве и сразил в единоборстве перед основным сражением татарского богатыря </a:t>
            </a:r>
            <a:r>
              <a:rPr lang="ru-RU" sz="1400" i="1" dirty="0" err="1" smtClean="0"/>
              <a:t>Челубея</a:t>
            </a:r>
            <a:r>
              <a:rPr lang="ru-RU" sz="1400" i="1" dirty="0" smtClean="0"/>
              <a:t>, погибнув при этом сам. В Русской православной церкви причислен к лику святых.</a:t>
            </a:r>
            <a:endParaRPr lang="ru-RU" sz="1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1534" y="3286124"/>
            <a:ext cx="5302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                     Покровская  гора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3643314"/>
            <a:ext cx="33575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В XII веке здесь находилось укрепленное поселение древнего Брянска. Брянский кремль являлся крупной оборонной крепостью России вплоть до начала XVIII в. Центральным сооружением горы является Покровский собор - самый древний из сохранившихся в Брянске храмов. Еще в 1288 г. в кремле был построен деревянный храм, который неоднократно горел, а в 1626 г. на этом месте было построено каменное здание собора, которое сохраняется и до сих пор. </a:t>
            </a:r>
            <a:endParaRPr lang="ru-RU" sz="1400" dirty="0"/>
          </a:p>
        </p:txBody>
      </p:sp>
      <p:pic>
        <p:nvPicPr>
          <p:cNvPr id="8" name="Picture 2" descr="L:\Брянск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071810"/>
            <a:ext cx="2470908" cy="325485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Преображенская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Спасо-Гробовская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церковь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реображенская Спасо-Гробовская церковь (Брянск (Брянская область))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3123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3928" y="1412777"/>
            <a:ext cx="4680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Расположена на бровке обрыва над Десной. Деревянный храм существовал уже в 14 в., воздвигнутый на месте захороненных брянских епископов. В 1626-29 г.г. он упоминается в писцовых книгах, в 1770 г. сгорел. В 1778 г. был построен каменный храм. Существующая кирпичная церковь построена в 1904 г на средства братьев-меценатов </a:t>
            </a:r>
            <a:r>
              <a:rPr lang="ru-RU" i="1" dirty="0" err="1"/>
              <a:t>Могилевцевых</a:t>
            </a:r>
            <a:r>
              <a:rPr lang="ru-RU" i="1" dirty="0"/>
              <a:t>. В советский период в помещении церкви длительное время находился городской морг. В 1980-х г.г. храм реставрирован и заново освящен.</a:t>
            </a:r>
          </a:p>
          <a:p>
            <a:r>
              <a:rPr lang="ru-RU" i="1" dirty="0"/>
              <a:t> </a:t>
            </a: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736"/>
            <a:ext cx="4786346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1800" i="1" dirty="0" smtClean="0"/>
              <a:t>Около 2 тысяч мемориальных комплексов и памятных мест, посвященных событиям Великой Отечественной войны, насчитывается на территории Брянской области. В их числе и знаменитые мемориальные комплексы «Партизанская поляна», «Круглое озеро», «</a:t>
            </a:r>
            <a:r>
              <a:rPr lang="ru-RU" sz="1800" i="1" dirty="0" err="1" smtClean="0"/>
              <a:t>Хацунь</a:t>
            </a:r>
            <a:r>
              <a:rPr lang="ru-RU" sz="1800" i="1" dirty="0" smtClean="0"/>
              <a:t>», и памятники партизанам и мирным жителям вроде «могилы </a:t>
            </a:r>
            <a:r>
              <a:rPr lang="ru-RU" sz="1800" i="1" dirty="0" err="1" smtClean="0"/>
              <a:t>Деброва</a:t>
            </a:r>
            <a:r>
              <a:rPr lang="ru-RU" sz="1800" i="1" dirty="0" smtClean="0"/>
              <a:t>» (первого партизана </a:t>
            </a:r>
            <a:r>
              <a:rPr lang="ru-RU" sz="1800" i="1" dirty="0" err="1" smtClean="0"/>
              <a:t>Брянщины</a:t>
            </a:r>
            <a:r>
              <a:rPr lang="ru-RU" sz="1800" i="1" dirty="0" smtClean="0"/>
              <a:t>, погибшего в октябре 1941 года) в лесу недалеко от </a:t>
            </a:r>
            <a:r>
              <a:rPr lang="ru-RU" sz="1800" i="1" dirty="0" err="1" smtClean="0"/>
              <a:t>Белобережского</a:t>
            </a:r>
            <a:r>
              <a:rPr lang="ru-RU" sz="1800" i="1" dirty="0" smtClean="0"/>
              <a:t> санатория, комплекса «Белая Круча» на берегу </a:t>
            </a:r>
            <a:r>
              <a:rPr lang="ru-RU" sz="1800" i="1" dirty="0" err="1" smtClean="0"/>
              <a:t>Болвы</a:t>
            </a:r>
            <a:r>
              <a:rPr lang="ru-RU" sz="1800" i="1" dirty="0" smtClean="0"/>
              <a:t> (на первом месте стоянки партизанского отряда имени Виноградова под Брянском) или памятника жителям города Фокино, расстрелянным фашистами в лесу недалеко от железнодорожной платформы 214 км (Орловские Дворики).</a:t>
            </a:r>
            <a:endParaRPr lang="ru-RU" sz="1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Священная война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L:\Брянск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86124"/>
            <a:ext cx="3660250" cy="27451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86419" y="2428868"/>
            <a:ext cx="5043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Площадь партизан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Памятник воинам-водителям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5603" name="Picture 3" descr="L:\Брянск\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1138"/>
            <a:ext cx="4032448" cy="40360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340768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В честь подвига воинов-водителей у шоссе Орел - Брянск недалеко от Брянска (122 км трассы А14, на выезде из Брянска в сторону Орла) воздвигнут памятник: у подножия 30-метрового пилона - фигура солдата-водителя. Он стоит на подножке вздыбленного автомобиля. Правая рука воина лежит на руле, взгляд устремлен вперед, на дорогу.</a:t>
            </a:r>
            <a:endParaRPr lang="ru-RU" sz="2000" i="1" dirty="0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L:\Брянск\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306424" cy="41764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772816"/>
            <a:ext cx="40324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sz="2000" i="1" dirty="0" err="1"/>
              <a:t>Этo</a:t>
            </a:r>
            <a:r>
              <a:rPr lang="ru-RU" sz="2000" i="1" dirty="0"/>
              <a:t> первый и единственный в России памятник водителям, павшим на дорогах войны. Идея памятника и место его сооружения возникли не случайно. Отсюда - с Осиновой горки ушел на фронт сформированный из брянских водителей в первые месяцы войны </a:t>
            </a:r>
            <a:r>
              <a:rPr lang="ru-RU" sz="2000" i="1" dirty="0" err="1"/>
              <a:t>автобатальон</a:t>
            </a:r>
            <a:r>
              <a:rPr lang="ru-RU" sz="2000" i="1" dirty="0"/>
              <a:t>, прошедший путь от Москвы до Одера. </a:t>
            </a: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Курган бессмертия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7650" name="Picture 2" descr="L:\Брянск\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3394472" cy="45259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628800"/>
            <a:ext cx="4176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</a:t>
            </a:r>
            <a:r>
              <a:rPr lang="ru-RU" i="1" dirty="0" smtClean="0"/>
              <a:t>амятник </a:t>
            </a:r>
            <a:r>
              <a:rPr lang="ru-RU" i="1" dirty="0"/>
              <a:t>павшим в борьбе с немецко-фашистскими захватчиками, ставший одним из символов города Брянска. Расположен </a:t>
            </a:r>
            <a:r>
              <a:rPr lang="ru-RU" i="1" dirty="0" smtClean="0"/>
              <a:t> </a:t>
            </a:r>
            <a:r>
              <a:rPr lang="ru-RU" i="1" dirty="0"/>
              <a:t>в центральном парке культуры и отдыха «Соловьи» </a:t>
            </a:r>
            <a:r>
              <a:rPr lang="ru-RU" i="1" dirty="0" smtClean="0"/>
              <a:t>имени </a:t>
            </a:r>
            <a:r>
              <a:rPr lang="ru-RU" i="1" dirty="0"/>
              <a:t>1000-летия </a:t>
            </a:r>
            <a:r>
              <a:rPr lang="ru-RU" i="1" dirty="0" smtClean="0"/>
              <a:t>Брянска.</a:t>
            </a:r>
            <a:endParaRPr lang="ru-RU" i="1" dirty="0"/>
          </a:p>
          <a:p>
            <a:r>
              <a:rPr lang="ru-RU" i="1" dirty="0"/>
              <a:t>Представляет собой искусственную земляную насыпь в виде пятигранного холма общим объёмом свыше 20 тысяч кубических метров и высотой 12 метров, которую венчает 18-метровый бетонный </a:t>
            </a:r>
            <a:r>
              <a:rPr lang="ru-RU" i="1" dirty="0" smtClean="0"/>
              <a:t>пилон</a:t>
            </a:r>
            <a:r>
              <a:rPr lang="ru-RU" i="1" dirty="0"/>
              <a:t> в виде пятиконечной звезды.</a:t>
            </a: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236</TotalTime>
  <Words>512</Words>
  <Application>Microsoft Office PowerPoint</Application>
  <PresentationFormat>Экран (4:3)</PresentationFormat>
  <Paragraphs>32</Paragraphs>
  <Slides>13</Slides>
  <Notes>5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ЛЮБИМЫЙ  БРЯНСК</vt:lpstr>
      <vt:lpstr>Как всё начиналось</vt:lpstr>
      <vt:lpstr>Чашин  курган</vt:lpstr>
      <vt:lpstr>Памятник Пересвету</vt:lpstr>
      <vt:lpstr>Преображенская Спасо-Гробовская церковь </vt:lpstr>
      <vt:lpstr>Священная война</vt:lpstr>
      <vt:lpstr>Памятник воинам-водителям</vt:lpstr>
      <vt:lpstr>Слайд 8</vt:lpstr>
      <vt:lpstr>Курган бессмертия</vt:lpstr>
      <vt:lpstr>Партизанская поляна</vt:lpstr>
      <vt:lpstr>Мемориальный комплекс «Хацунь»</vt:lpstr>
      <vt:lpstr>25 октября 1941 года всё население деревни, включая укрывавшихся здесь жителей Брянска, Карачева и других населённых пунктов, было расстреляно фашистскими захватчиками (погибло 318 человек). Поводом к такой массовой расправе стало убийство укрывавшимися в деревне красноармейцами-окруженцами двух немецких военнослужащих. Позднее, в 1942-м, немцы сожгли Хацунь дотла.  </vt:lpstr>
      <vt:lpstr>Брянск – город воинской славы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ЛЮБИМЫЙ  БРЯНСК</dc:title>
  <dc:creator>comp</dc:creator>
  <cp:lastModifiedBy>дс-140</cp:lastModifiedBy>
  <cp:revision>29</cp:revision>
  <dcterms:created xsi:type="dcterms:W3CDTF">2013-05-21T15:22:17Z</dcterms:created>
  <dcterms:modified xsi:type="dcterms:W3CDTF">2014-10-22T10:47:00Z</dcterms:modified>
</cp:coreProperties>
</file>