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1" r:id="rId2"/>
    <p:sldId id="260" r:id="rId3"/>
    <p:sldId id="259" r:id="rId4"/>
    <p:sldId id="256" r:id="rId5"/>
    <p:sldId id="274" r:id="rId6"/>
    <p:sldId id="257" r:id="rId7"/>
    <p:sldId id="258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5" r:id="rId20"/>
    <p:sldId id="273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FF99FF"/>
    <a:srgbClr val="66CCFF"/>
    <a:srgbClr val="66FF66"/>
    <a:srgbClr val="00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D617667-E0F0-4212-9C4F-06A9321FDFA9}" type="datetimeFigureOut">
              <a:rPr lang="ru-RU"/>
              <a:pPr>
                <a:defRPr/>
              </a:pPr>
              <a:t>31.07.2007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CF233C2-32B9-418C-BA12-9B184693A4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3C744A-ADEE-4160-9609-C25DA676E2A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8364B2-D54C-48F3-BBB9-4244F9FA2D0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78D683-1EA5-43C1-960E-1BAB32C352C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871DD-F028-45C5-9BAA-675284002C4B}" type="datetimeFigureOut">
              <a:rPr lang="ru-RU"/>
              <a:pPr>
                <a:defRPr/>
              </a:pPr>
              <a:t>31.07.2007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BBD81-A2EF-43AC-BF7A-F67C952C0F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470C6-0485-46E5-899D-5E694BFBB520}" type="datetimeFigureOut">
              <a:rPr lang="ru-RU"/>
              <a:pPr>
                <a:defRPr/>
              </a:pPr>
              <a:t>31.07.2007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89A0D-54B6-441D-9934-649F8F2C7B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A87D6-3543-4F3A-B2E2-C00E15664490}" type="datetimeFigureOut">
              <a:rPr lang="ru-RU"/>
              <a:pPr>
                <a:defRPr/>
              </a:pPr>
              <a:t>31.07.2007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ED005-CF33-4568-8CBC-BC237FCD18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C1440-51CA-465F-822E-D8BAA990C8C4}" type="datetimeFigureOut">
              <a:rPr lang="ru-RU"/>
              <a:pPr>
                <a:defRPr/>
              </a:pPr>
              <a:t>31.07.2007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E5B07-D95E-4D85-ADA7-2F9E5D2AAF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717B7-DCC3-4528-BA92-FE2F81F43FF1}" type="datetimeFigureOut">
              <a:rPr lang="ru-RU"/>
              <a:pPr>
                <a:defRPr/>
              </a:pPr>
              <a:t>31.07.2007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58135-0769-4B99-BE70-5E2A198CC5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9EDDD-3B86-402B-89A0-1A41C44DD53B}" type="datetimeFigureOut">
              <a:rPr lang="ru-RU"/>
              <a:pPr>
                <a:defRPr/>
              </a:pPr>
              <a:t>31.07.2007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18253-A0C1-4730-8E9E-B1767D7C24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392F1-83E8-44FC-B95C-F392C7E08CC2}" type="datetimeFigureOut">
              <a:rPr lang="ru-RU"/>
              <a:pPr>
                <a:defRPr/>
              </a:pPr>
              <a:t>31.07.2007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DBD05-75A8-41D3-B907-DBE890F3EA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B5D68-C08F-4730-9245-08BF0A18B9D3}" type="datetimeFigureOut">
              <a:rPr lang="ru-RU"/>
              <a:pPr>
                <a:defRPr/>
              </a:pPr>
              <a:t>31.07.2007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ADD22-FE13-4260-B923-51FD96FB89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D7E02-A5FD-410C-9308-72DE68CA9FEE}" type="datetimeFigureOut">
              <a:rPr lang="ru-RU"/>
              <a:pPr>
                <a:defRPr/>
              </a:pPr>
              <a:t>31.07.2007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934CE-E3C1-46CB-ACCC-FF5A837901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8C4E5-7BB0-4663-90DC-9B4D35CD5589}" type="datetimeFigureOut">
              <a:rPr lang="ru-RU"/>
              <a:pPr>
                <a:defRPr/>
              </a:pPr>
              <a:t>31.07.2007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0BEDD-085D-4751-AD0A-632A0466D9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35D11-4361-4F61-8E15-64A935D42CBE}" type="datetimeFigureOut">
              <a:rPr lang="ru-RU"/>
              <a:pPr>
                <a:defRPr/>
              </a:pPr>
              <a:t>31.07.2007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1914A-BC8B-4D2F-94EB-C160C2B45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3D7E3D0-9736-49D4-8433-CC91B67C01D6}" type="datetimeFigureOut">
              <a:rPr lang="ru-RU"/>
              <a:pPr>
                <a:defRPr/>
              </a:pPr>
              <a:t>31.07.2007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FDEF38C-6D78-4EF4-B49C-8FF8CE1CB3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B2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C:\Documents and Settings\User\Мои документы\Мои рисунки\Изображение\Изображение 0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25"/>
            <a:ext cx="428625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Documents and Settings\User\Мои документы\Мои рисунки\Изображение\Изображение 05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137025" y="3500438"/>
            <a:ext cx="4891088" cy="3028950"/>
          </a:xfrm>
        </p:spPr>
      </p:pic>
      <p:pic>
        <p:nvPicPr>
          <p:cNvPr id="5123" name="Picture 3" descr="C:\Documents and Settings\User\Мои документы\Мои рисунки\Изображение\Изображение 05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" y="2571750"/>
            <a:ext cx="38227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C:\Documents and Settings\User\Мои документы\Мои рисунки\Изображение\Изображение 05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8" y="214313"/>
            <a:ext cx="4867275" cy="27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194" name="Picture 2" descr="C:\Documents and Settings\User\Мои документы\Мои рисунки\Изображение\Изображение 06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214313"/>
            <a:ext cx="4681537" cy="3144837"/>
          </a:xfrm>
        </p:spPr>
      </p:pic>
      <p:pic>
        <p:nvPicPr>
          <p:cNvPr id="8195" name="Picture 3" descr="C:\Documents and Settings\User\Мои документы\Мои рисунки\Изображение\Изображение 0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2928938"/>
            <a:ext cx="4041775" cy="367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4" descr="C:\Documents and Settings\User\Мои документы\Мои рисунки\Изображение\Изображение 04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4429125"/>
            <a:ext cx="4535487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9218" name="Picture 2" descr="C:\Documents and Settings\User\Мои документы\Мои рисунки\Изображение\Изображение 07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571500"/>
            <a:ext cx="2789237" cy="5572125"/>
          </a:xfrm>
        </p:spPr>
      </p:pic>
      <p:pic>
        <p:nvPicPr>
          <p:cNvPr id="9219" name="Picture 3" descr="C:\Documents and Settings\User\Мои документы\Мои рисунки\Изображение\Изображение 0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285750"/>
            <a:ext cx="4389437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C:\Documents and Settings\User\Мои документы\Мои рисунки\Изображение\Изображение 07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75" y="3500438"/>
            <a:ext cx="4608513" cy="299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42" name="Picture 2" descr="C:\Documents and Settings\User\Мои документы\Мои рисунки\Изображение\Изображение 07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642938"/>
            <a:ext cx="3170238" cy="5143500"/>
          </a:xfrm>
        </p:spPr>
      </p:pic>
      <p:pic>
        <p:nvPicPr>
          <p:cNvPr id="10243" name="Picture 3" descr="C:\Documents and Settings\User\Мои документы\Мои рисунки\Изображение\Изображение 0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500063"/>
            <a:ext cx="306705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C:\Documents and Settings\User\Мои документы\Мои рисунки\Изображение\Изображение 06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50" y="3643313"/>
            <a:ext cx="5087938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1266" name="Picture 2" descr="C:\Documents and Settings\User\Мои документы\Мои рисунки\Изображение\Изображение 07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85750" y="1285875"/>
            <a:ext cx="4929188" cy="3943350"/>
          </a:xfrm>
        </p:spPr>
      </p:pic>
      <p:pic>
        <p:nvPicPr>
          <p:cNvPr id="11267" name="Picture 3" descr="C:\Documents and Settings\User\Мои документы\Мои рисунки\Изображение\Изображение 04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3" y="214313"/>
            <a:ext cx="3000375" cy="310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C:\Documents and Settings\User\Мои документы\Мои рисунки\Изображение\Изображение 07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75" y="3500438"/>
            <a:ext cx="3214688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2290" name="Picture 2" descr="C:\Documents and Settings\User\Мои документы\Мои рисунки\Изображение\Изображение 07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785813"/>
            <a:ext cx="3154363" cy="5286375"/>
          </a:xfrm>
        </p:spPr>
      </p:pic>
      <p:pic>
        <p:nvPicPr>
          <p:cNvPr id="12291" name="Picture 3" descr="C:\Documents and Settings\User\Мои документы\Мои рисунки\Изображение\Изображение 0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3463" y="357188"/>
            <a:ext cx="5284787" cy="605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B2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314" name="Picture 2" descr="C:\Documents and Settings\User\Мои документы\Мои рисунки\Изображение\Изображение 08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00563" y="2071688"/>
            <a:ext cx="4440237" cy="4384675"/>
          </a:xfrm>
        </p:spPr>
      </p:pic>
      <p:pic>
        <p:nvPicPr>
          <p:cNvPr id="13315" name="Picture 3" descr="C:\Documents and Settings\User\Мои документы\Мои рисунки\Изображение\Изображение 07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214313"/>
            <a:ext cx="4071937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4" descr="C:\Documents and Settings\User\Мои документы\Мои рисунки\Изображение\Изображение 04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4572000"/>
            <a:ext cx="4071938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5" descr="C:\Documents and Settings\User\Мои документы\Мои рисунки\Изображение\Изображение 04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5" y="214313"/>
            <a:ext cx="4124325" cy="179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User\Мои документы\Мои рисунки\Изображение\Изображение 08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214938" y="214313"/>
            <a:ext cx="3697287" cy="4929187"/>
          </a:xfrm>
        </p:spPr>
      </p:pic>
      <p:pic>
        <p:nvPicPr>
          <p:cNvPr id="14339" name="Picture 3" descr="C:\Documents and Settings\User\Мои документы\Мои рисунки\Изображение\Изображение 0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000250" y="0"/>
            <a:ext cx="7072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429250" y="5429250"/>
            <a:ext cx="28590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49263"/>
            <a:r>
              <a:rPr lang="ru-RU" sz="24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ВЫБОРНОВА</a:t>
            </a:r>
            <a:endParaRPr lang="ru-RU" sz="2400" b="1">
              <a:solidFill>
                <a:srgbClr val="FF0000"/>
              </a:solidFill>
            </a:endParaRPr>
          </a:p>
          <a:p>
            <a:pPr indent="449263" eaLnBrk="0" hangingPunct="0"/>
            <a:r>
              <a:rPr lang="ru-RU" sz="24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Анна Матвеевна</a:t>
            </a:r>
            <a:endParaRPr lang="ru-RU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tmFilter="0,0; .5, 1; 1, 1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2" name="Picture 2" descr="C:\Documents and Settings\User\Мои документы\Мои рисунки\Изображение\Изображение 02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14438" y="285750"/>
            <a:ext cx="3325812" cy="4525963"/>
          </a:xfrm>
        </p:spPr>
      </p:pic>
      <p:pic>
        <p:nvPicPr>
          <p:cNvPr id="15363" name="Picture 3" descr="C:\Documents and Settings\User\Мои документы\Мои рисунки\Изображение\Изображение 08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88" y="-30163"/>
            <a:ext cx="3643312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143000" y="5143500"/>
            <a:ext cx="38020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49263"/>
            <a:r>
              <a:rPr lang="ru-RU" sz="28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Прокопьев</a:t>
            </a:r>
            <a:endParaRPr lang="ru-RU" sz="2800" b="1">
              <a:solidFill>
                <a:srgbClr val="FF0000"/>
              </a:solidFill>
            </a:endParaRPr>
          </a:p>
          <a:p>
            <a:pPr indent="449263" eaLnBrk="0" hangingPunct="0"/>
            <a:r>
              <a:rPr lang="ru-RU" sz="28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Николай Андреевич</a:t>
            </a:r>
            <a:endParaRPr lang="ru-RU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tmFilter="0,0; .5, 1; 1, 1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6" name="Picture 2" descr="C:\Documents and Settings\User\Мои документы\Мои рисунки\Изображение\Изображение 02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85813" y="571500"/>
            <a:ext cx="3000375" cy="3322638"/>
          </a:xfrm>
        </p:spPr>
      </p:pic>
      <p:pic>
        <p:nvPicPr>
          <p:cNvPr id="16387" name="Picture 3" descr="C:\Documents and Settings\User\Мои документы\Мои рисунки\Изображение\Изображение 08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25" y="0"/>
            <a:ext cx="3571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28625" y="4714875"/>
            <a:ext cx="34067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49263"/>
            <a:r>
              <a:rPr lang="ru-RU" sz="28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Еремеев</a:t>
            </a:r>
            <a:endParaRPr lang="ru-RU" sz="2800" b="1">
              <a:solidFill>
                <a:srgbClr val="FF0000"/>
              </a:solidFill>
            </a:endParaRPr>
          </a:p>
          <a:p>
            <a:pPr indent="449263" eaLnBrk="0" hangingPunct="0"/>
            <a:r>
              <a:rPr lang="ru-RU" sz="28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Ефим Степанович</a:t>
            </a:r>
            <a:endParaRPr lang="ru-RU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tmFilter="0,0; .5, 1; 1, 1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6866" name="Picture 2" descr="C:\Documents and Settings\User\Мои документы\Мои рисунки\Изображение\Изображение 09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357313" y="285750"/>
            <a:ext cx="2763837" cy="4071938"/>
          </a:xfrm>
        </p:spPr>
      </p:pic>
      <p:pic>
        <p:nvPicPr>
          <p:cNvPr id="36867" name="Picture 3" descr="C:\Documents and Settings\User\Мои документы\Мои рисунки\Изображение\Изображение 08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38" y="0"/>
            <a:ext cx="33575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714375" y="4857750"/>
            <a:ext cx="41576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49263"/>
            <a:r>
              <a:rPr lang="ru-RU" sz="28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Распопин</a:t>
            </a:r>
            <a:endParaRPr lang="ru-RU" sz="2800" b="1">
              <a:solidFill>
                <a:srgbClr val="FF0000"/>
              </a:solidFill>
            </a:endParaRPr>
          </a:p>
          <a:p>
            <a:pPr indent="449263" eaLnBrk="0" hangingPunct="0"/>
            <a:r>
              <a:rPr lang="ru-RU" sz="28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Александр Георгиевич</a:t>
            </a:r>
            <a:endParaRPr lang="ru-RU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tmFilter="0,0; .5, 1; 1, 1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B2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Мои документы\Мои рисунки\Изображение\Изображение 05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071938" y="785813"/>
            <a:ext cx="4660900" cy="3709987"/>
          </a:xfrm>
        </p:spPr>
      </p:pic>
      <p:pic>
        <p:nvPicPr>
          <p:cNvPr id="4099" name="Picture 3" descr="C:\Documents and Settings\User\Мои документы\Мои рисунки\Изображение\Изображение 0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428625"/>
            <a:ext cx="3332163" cy="473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C:\Documents and Settings\User\Мои документы\Мои рисунки\Изображение\Изображение 04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38" y="4883150"/>
            <a:ext cx="6215062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0" name="Picture 2" descr="C:\Documents and Settings\User\Мои документы\Мои рисунки\Изображение\Изображение 089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-214313" y="0"/>
            <a:ext cx="3365501" cy="2925763"/>
          </a:xfrm>
        </p:spPr>
      </p:pic>
      <p:pic>
        <p:nvPicPr>
          <p:cNvPr id="17411" name="Picture 3" descr="C:\Documents and Settings\User\Мои документы\Мои рисунки\Изображение\Изображение 09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88" y="2000250"/>
            <a:ext cx="4071937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C:\Documents and Settings\User\Мои документы\Мои рисунки\Изображение\Изображение 09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22800" y="4143375"/>
            <a:ext cx="4351338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C:\Documents and Settings\User\Мои документы\Мои рисунки\Изображение\Изображение 0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Documents and Settings\User\Мои документы\Мои рисунки\Изображение\Изображение 050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14313" y="214313"/>
            <a:ext cx="4772025" cy="3300412"/>
          </a:xfrm>
        </p:spPr>
      </p:pic>
      <p:pic>
        <p:nvPicPr>
          <p:cNvPr id="3075" name="Picture 3" descr="C:\Documents and Settings\User\Мои документы\Мои рисунки\Изображение\Изображение 05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13" y="214313"/>
            <a:ext cx="2341562" cy="424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C:\Documents and Settings\User\Мои документы\Мои рисунки\Изображение\Изображение 05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25" y="3857625"/>
            <a:ext cx="3268663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026" name="Picture 2" descr="C:\Documents and Settings\User\Мои документы\Мои рисунки\Изображение\Изображени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0350"/>
            <a:ext cx="9144000" cy="711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4" name="Picture 2" descr="C:\Documents and Settings\User\Мои документы\Мои рисунки\Изображение\Изображение 08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86313" y="406400"/>
            <a:ext cx="4040187" cy="6022975"/>
          </a:xfrm>
        </p:spPr>
      </p:pic>
      <p:pic>
        <p:nvPicPr>
          <p:cNvPr id="18435" name="Picture 3" descr="C:\Documents and Settings\User\Мои документы\Мои рисунки\Изображение\Изображение 0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428625"/>
            <a:ext cx="4029075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950" y="225425"/>
            <a:ext cx="8047038" cy="1189038"/>
          </a:xfrm>
          <a:prstGeom prst="rect">
            <a:avLst/>
          </a:prstGeom>
          <a:noFill/>
        </p:spPr>
      </p:pic>
      <p:pic>
        <p:nvPicPr>
          <p:cNvPr id="1026" name="Picture 2" descr="C:\Documents and Settings\User\Мои документы\Мои рисунки\Изображение\Изображение 0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0" y="1357313"/>
            <a:ext cx="3730625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Мои документы\Мои рисунки\Изображение\Изображение 017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00563" y="3643313"/>
            <a:ext cx="4283075" cy="3017837"/>
          </a:xfrm>
        </p:spPr>
      </p:pic>
      <p:pic>
        <p:nvPicPr>
          <p:cNvPr id="21507" name="Picture 5" descr="C:\Documents and Settings\User\Мои документы\Мои рисунки\Изображение\Изображение 04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4827588"/>
            <a:ext cx="3786187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C:\Documents and Settings\User\Мои документы\Мои рисунки\Изображение\Изображение 06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285750"/>
            <a:ext cx="5138738" cy="327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146" name="Picture 2" descr="C:\Documents and Settings\User\Мои документы\Мои рисунки\Изображение\Изображение 05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214313"/>
            <a:ext cx="4170363" cy="3219450"/>
          </a:xfrm>
        </p:spPr>
      </p:pic>
      <p:pic>
        <p:nvPicPr>
          <p:cNvPr id="6147" name="Picture 3" descr="C:\Documents and Settings\User\Мои документы\Мои рисунки\Изображение\Изображение 0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3500438"/>
            <a:ext cx="4344987" cy="313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C:\Documents and Settings\User\Мои документы\Мои рисунки\Изображение\Изображение 06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0" y="1000125"/>
            <a:ext cx="3411538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B2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Picture 3" descr="C:\Documents and Settings\User\Мои документы\Мои рисунки\Изображение\Изображение 02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86313" y="1071563"/>
            <a:ext cx="4156075" cy="4572000"/>
          </a:xfrm>
        </p:spPr>
      </p:pic>
      <p:pic>
        <p:nvPicPr>
          <p:cNvPr id="7170" name="Picture 2" descr="C:\Documents and Settings\User\Мои документы\Мои рисунки\Изображение\Изображение 0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85750"/>
            <a:ext cx="4243388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3" descr="C:\Documents and Settings\User\Мои документы\Мои рисунки\Изображение\Изображение 04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4429125"/>
            <a:ext cx="4535487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15</Words>
  <PresentationFormat>Экран (4:3)</PresentationFormat>
  <Paragraphs>11</Paragraphs>
  <Slides>20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Calibri</vt:lpstr>
      <vt:lpstr>Arial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14</cp:revision>
  <dcterms:modified xsi:type="dcterms:W3CDTF">2007-07-30T19:47:26Z</dcterms:modified>
</cp:coreProperties>
</file>