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7664" y="980728"/>
            <a:ext cx="6910536" cy="2619723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Презентация </a:t>
            </a:r>
            <a:r>
              <a:rPr lang="ru-RU" sz="4800" dirty="0" smtClean="0"/>
              <a:t> на проект </a:t>
            </a:r>
            <a:r>
              <a:rPr lang="ru-RU" sz="4800" dirty="0" smtClean="0"/>
              <a:t>по социально-коммуникативному </a:t>
            </a:r>
            <a:r>
              <a:rPr lang="ru-RU" sz="4800" dirty="0" smtClean="0"/>
              <a:t>развитию по теме: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296744" cy="1489720"/>
          </a:xfrm>
        </p:spPr>
        <p:txBody>
          <a:bodyPr/>
          <a:lstStyle/>
          <a:p>
            <a:r>
              <a:rPr lang="ru-RU" b="1" dirty="0"/>
              <a:t>«</a:t>
            </a:r>
            <a:r>
              <a:rPr lang="ru-RU" sz="4400" b="1" dirty="0"/>
              <a:t>Защитники Отечества»</a:t>
            </a:r>
            <a:endParaRPr lang="ru-RU" sz="4400" dirty="0"/>
          </a:p>
          <a:p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49240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881968" cy="1143000"/>
          </a:xfrm>
        </p:spPr>
        <p:txBody>
          <a:bodyPr/>
          <a:lstStyle/>
          <a:p>
            <a:r>
              <a:rPr lang="ru-RU" dirty="0" smtClean="0">
                <a:latin typeface="Times New Roman"/>
                <a:ea typeface="Times New Roman"/>
              </a:rPr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447800"/>
            <a:ext cx="7056784" cy="4800600"/>
          </a:xfrm>
        </p:spPr>
        <p:txBody>
          <a:bodyPr>
            <a:normAutofit/>
          </a:bodyPr>
          <a:lstStyle/>
          <a:p>
            <a:r>
              <a:rPr lang="ru-RU" sz="3600" dirty="0"/>
              <a:t>содействие формирования у детей среднего возраста представлений о Российской Армии.</a:t>
            </a:r>
          </a:p>
        </p:txBody>
      </p:sp>
    </p:spTree>
    <p:extLst>
      <p:ext uri="{BB962C8B-B14F-4D97-AF65-F5344CB8AC3E}">
        <p14:creationId xmlns:p14="http://schemas.microsoft.com/office/powerpoint/2010/main" val="218829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953976" cy="1143000"/>
          </a:xfrm>
        </p:spPr>
        <p:txBody>
          <a:bodyPr/>
          <a:lstStyle/>
          <a:p>
            <a:r>
              <a:rPr lang="ru-RU" dirty="0" smtClean="0"/>
              <a:t>Задачи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340768"/>
            <a:ext cx="7499176" cy="478539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1. Формировать у детей представления о Российской Армии и представление, об особенностях военной службы о родах войск, военной технике.</a:t>
            </a:r>
          </a:p>
          <a:p>
            <a:r>
              <a:rPr lang="ru-RU" dirty="0"/>
              <a:t>2. Воспитывать чувство гордости за свою армию и вызвать желание быть похожими на сильных российских воинов.</a:t>
            </a:r>
          </a:p>
          <a:p>
            <a:r>
              <a:rPr lang="ru-RU" dirty="0"/>
              <a:t>3. Проводить работу с родителями, привлекая их к патриотическому воспитанию детей в семье.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7991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>
              <a:lnSpc>
                <a:spcPts val="1575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4400" dirty="0">
                <a:effectLst/>
                <a:latin typeface="Times New Roman"/>
                <a:ea typeface="Times New Roman"/>
                <a:cs typeface="Times New Roman"/>
              </a:rPr>
              <a:t>Актуальность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Исторически сложилось так, что любовь к Родине, патриотизм во все времена в Российском государстве были чертой национального характера. Но в силу последних перемен все более заметной стала утрата нашим обществом традиционного российского патриотического сознания.</a:t>
            </a:r>
          </a:p>
        </p:txBody>
      </p:sp>
    </p:spTree>
    <p:extLst>
      <p:ext uri="{BB962C8B-B14F-4D97-AF65-F5344CB8AC3E}">
        <p14:creationId xmlns:p14="http://schemas.microsoft.com/office/powerpoint/2010/main" val="4075243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498080" cy="1143000"/>
          </a:xfrm>
        </p:spPr>
        <p:txBody>
          <a:bodyPr>
            <a:noAutofit/>
          </a:bodyPr>
          <a:lstStyle/>
          <a:p>
            <a:r>
              <a:rPr lang="ru-RU" sz="3600" dirty="0"/>
              <a:t>Сроки и этапы реализации проекта Февраль (01.02.2013-23.02.2013)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328592"/>
          </a:xfrm>
        </p:spPr>
        <p:txBody>
          <a:bodyPr>
            <a:noAutofit/>
          </a:bodyPr>
          <a:lstStyle/>
          <a:p>
            <a:r>
              <a:rPr lang="ru-RU" sz="1600" dirty="0"/>
              <a:t>Этапы реализации проекта:</a:t>
            </a:r>
          </a:p>
          <a:p>
            <a:r>
              <a:rPr lang="ru-RU" sz="1600" b="1" dirty="0"/>
              <a:t>Подготовительный этап:</a:t>
            </a:r>
          </a:p>
          <a:p>
            <a:r>
              <a:rPr lang="ru-RU" sz="1600" dirty="0"/>
              <a:t>- составление перспективного плана работы по проведению проекта;</a:t>
            </a:r>
          </a:p>
          <a:p>
            <a:r>
              <a:rPr lang="ru-RU" sz="1600" dirty="0"/>
              <a:t>- подбор литературы, фотографий, иллюстраций, стихотворений, </a:t>
            </a:r>
            <a:r>
              <a:rPr lang="ru-RU" sz="1600" dirty="0" smtClean="0"/>
              <a:t>рассказов</a:t>
            </a:r>
            <a:r>
              <a:rPr lang="ru-RU" sz="1600" dirty="0"/>
              <a:t>.</a:t>
            </a:r>
          </a:p>
          <a:p>
            <a:r>
              <a:rPr lang="ru-RU" sz="1600" dirty="0"/>
              <a:t>- создание в группе соответствующей предметно - развивающей среды;</a:t>
            </a:r>
          </a:p>
          <a:p>
            <a:r>
              <a:rPr lang="ru-RU" sz="1600" dirty="0"/>
              <a:t>- привлечение родителей для оказания разнообразной помощи педагогу.</a:t>
            </a:r>
          </a:p>
          <a:p>
            <a:r>
              <a:rPr lang="ru-RU" sz="1600" b="1" dirty="0"/>
              <a:t>Основной этап:</a:t>
            </a:r>
          </a:p>
          <a:p>
            <a:r>
              <a:rPr lang="ru-RU" sz="1600" dirty="0"/>
              <a:t>- проведение с детьми бесед о Российской армии, о защитниках нашей Родины;</a:t>
            </a:r>
          </a:p>
          <a:p>
            <a:r>
              <a:rPr lang="ru-RU" sz="1600" dirty="0"/>
              <a:t>- проведение подвижных, дидактических, сюжетно-ролевых игр;</a:t>
            </a:r>
          </a:p>
          <a:p>
            <a:r>
              <a:rPr lang="ru-RU" sz="1600" dirty="0"/>
              <a:t>- чтение художественной литературы детям (заучивание стихов) ;</a:t>
            </a:r>
          </a:p>
          <a:p>
            <a:r>
              <a:rPr lang="ru-RU" sz="1600" dirty="0"/>
              <a:t>- рассматривание картин, рисование рисунков, лепка, аппликация.</a:t>
            </a:r>
          </a:p>
          <a:p>
            <a:r>
              <a:rPr lang="ru-RU" sz="1600" b="1" dirty="0"/>
              <a:t>Заключительный этап:</a:t>
            </a:r>
          </a:p>
          <a:p>
            <a:r>
              <a:rPr lang="ru-RU" sz="1600" dirty="0"/>
              <a:t>- подготовка к празднику для пап посвящённому 23 февраля;</a:t>
            </a:r>
          </a:p>
          <a:p>
            <a:r>
              <a:rPr lang="ru-RU" sz="1600" dirty="0"/>
              <a:t>- проведение праздника «Защитники Отечества».</a:t>
            </a:r>
          </a:p>
          <a:p>
            <a:r>
              <a:rPr lang="ru-RU" sz="1600" dirty="0"/>
              <a:t>Исполнители проекта </a:t>
            </a:r>
            <a:r>
              <a:rPr lang="ru-RU" sz="1600" dirty="0" smtClean="0"/>
              <a:t> дети </a:t>
            </a:r>
            <a:r>
              <a:rPr lang="ru-RU" sz="1600" dirty="0"/>
              <a:t>группы, родители, воспитатели, музыкальный руководитель.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2685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Ожидаемые конечные результаты реализации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312856" cy="440357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</a:t>
            </a:r>
            <a:r>
              <a:rPr lang="ru-RU" dirty="0"/>
              <a:t>сформирован интерес у детей к современным защитникам отечества к Российской Армии, к родам войск и к видам военной техники;</a:t>
            </a:r>
          </a:p>
          <a:p>
            <a:r>
              <a:rPr lang="ru-RU" dirty="0"/>
              <a:t>-воспитание патриотических чувств у детей, эмоционально-положительное отношение к воинам – защитникам, желание подражать им, быть такими же смелыми, отважными, сильными и благородными;</a:t>
            </a:r>
          </a:p>
          <a:p>
            <a:r>
              <a:rPr lang="ru-RU" dirty="0"/>
              <a:t>-повышение заинтересованности родителей в формировании чувства патриотизма у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85020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83</TotalTime>
  <Words>327</Words>
  <Application>Microsoft Office PowerPoint</Application>
  <PresentationFormat>Экран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Солнцестояние</vt:lpstr>
      <vt:lpstr>Презентация  на проект по социально-коммуникативному развитию по теме:</vt:lpstr>
      <vt:lpstr>Цель проекта:</vt:lpstr>
      <vt:lpstr>Задачи проекта</vt:lpstr>
      <vt:lpstr>Актуальность </vt:lpstr>
      <vt:lpstr>Сроки и этапы реализации проекта Февраль (01.02.2013-23.02.2013)</vt:lpstr>
      <vt:lpstr>Ожидаемые конечные результаты реализации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проекта по социально-коммуникативному развитию</dc:title>
  <dc:creator>Наталья</dc:creator>
  <cp:lastModifiedBy>Windows User</cp:lastModifiedBy>
  <cp:revision>5</cp:revision>
  <dcterms:created xsi:type="dcterms:W3CDTF">2014-10-24T06:12:46Z</dcterms:created>
  <dcterms:modified xsi:type="dcterms:W3CDTF">2014-10-24T08:17:47Z</dcterms:modified>
</cp:coreProperties>
</file>