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лентин\Desktop\унрьнныьгьн\Презентация стр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46802"/>
            <a:ext cx="4662264" cy="34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нтин\Desktop\унрьнныьгьн\Презентация стр.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6351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нтин\Desktop\унрьнныьгьн\Презентация стр.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4636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\Desktop\унрьнныьгьн\Презентация стр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\Desktop\унрьнныьгьн\Презентация стр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61131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\Desktop\унрьнныьгьн\Презентация стр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\Desktop\унрьнныьгьн\Презентация стр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41763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\Desktop\унрьнныьгьн\Презентация стр.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\Desktop\унрьнныьгьн\Презентация стр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49701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\Desktop\унрьнныьгьн\Презентация стр.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51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\Desktop\унрьнныьгьн\Презентация стр.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494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</dc:creator>
  <cp:lastModifiedBy>Валентин</cp:lastModifiedBy>
  <cp:revision>3</cp:revision>
  <dcterms:created xsi:type="dcterms:W3CDTF">2014-12-20T16:32:14Z</dcterms:created>
  <dcterms:modified xsi:type="dcterms:W3CDTF">2014-12-20T16:39:15Z</dcterms:modified>
</cp:coreProperties>
</file>