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2814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2.bp.blogspot.com/-LcYPp0eBCac/UueaoS_ySFI/AAAAAAAAEBc/R3yDc-PGPNM/s1600/winter+blue+tree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58200" cy="2376263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Творчество! Вот великое спасение от страданий, великое облегчение жизни!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Фридрих  Ницше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://detky.com/uploads/posts/2014-07/1405347126_images_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5337686" cy="354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pPr lvl="0" fontAlgn="base"/>
            <a:r>
              <a:rPr lang="ru-RU" dirty="0" smtClean="0"/>
              <a:t>Оставить рисунок сохнуть.</a:t>
            </a:r>
          </a:p>
          <a:p>
            <a:pPr lvl="0" fontAlgn="base"/>
            <a:r>
              <a:rPr lang="ru-RU" dirty="0" smtClean="0"/>
              <a:t>Оставшуюся пену можно перемешать и рисовать на ней снова.</a:t>
            </a:r>
          </a:p>
          <a:p>
            <a:endParaRPr lang="ru-RU" dirty="0"/>
          </a:p>
        </p:txBody>
      </p:sp>
      <p:pic>
        <p:nvPicPr>
          <p:cNvPr id="1026" name="Picture 2" descr="http://ds10.caduk.ru/images/8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5688633" cy="351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ки на пене для бритья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7249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вогодний рисунок елочка - рисование на пене для бритья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535785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нотипия для детей: рисунки на пене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57242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ОВАНИЕ НА ПЕНЕ ДЛЯ БРИТЬЯ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92961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2.bp.blogspot.com/-LcYPp0eBCac/UueaoS_ySFI/AAAAAAAAEBc/R3yDc-PGPNM/s1600/winter+blue+tree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778674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4217406-small-girl-on-rainbow-in-sunny-summer-da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dirty="0" smtClean="0">
                <a:solidFill>
                  <a:srgbClr val="FF0000"/>
                </a:solidFill>
              </a:rPr>
              <a:t>Материалы и инструменты:</a:t>
            </a:r>
          </a:p>
          <a:p>
            <a:pPr lvl="0" fontAlgn="base"/>
            <a:r>
              <a:rPr lang="ru-RU" dirty="0" smtClean="0"/>
              <a:t>плоский поднос, крышка или тарелка (можно даже плотный целлофановый пакет),</a:t>
            </a:r>
          </a:p>
          <a:p>
            <a:pPr lvl="0" fontAlgn="base"/>
            <a:r>
              <a:rPr lang="ru-RU" dirty="0" smtClean="0"/>
              <a:t>пена для бритья,</a:t>
            </a:r>
          </a:p>
          <a:p>
            <a:pPr lvl="0" fontAlgn="base"/>
            <a:r>
              <a:rPr lang="ru-RU" dirty="0" smtClean="0"/>
              <a:t>краски, лучше всего акриловые, но можно жидкую гуашь,</a:t>
            </a:r>
          </a:p>
          <a:p>
            <a:pPr lvl="0" fontAlgn="base"/>
            <a:r>
              <a:rPr lang="ru-RU" dirty="0" smtClean="0"/>
              <a:t>тонкая кисточка или зубочистки (можно спички),</a:t>
            </a:r>
          </a:p>
          <a:p>
            <a:pPr lvl="0" fontAlgn="base"/>
            <a:r>
              <a:rPr lang="ru-RU" dirty="0" smtClean="0"/>
              <a:t>листы бумаги, лучше всего альбомные или ватман, но подойдет и обычная бумага для офисной техники,</a:t>
            </a:r>
          </a:p>
          <a:p>
            <a:pPr lvl="0" fontAlgn="base"/>
            <a:r>
              <a:rPr lang="ru-RU" dirty="0" smtClean="0"/>
              <a:t>линейка или полоски плотного картона.</a:t>
            </a:r>
          </a:p>
          <a:p>
            <a:endParaRPr lang="ru-RU" dirty="0"/>
          </a:p>
        </p:txBody>
      </p:sp>
      <p:pic>
        <p:nvPicPr>
          <p:cNvPr id="3074" name="Picture 2" descr="http://img-fotki.yandex.ru/get/4610/47407354.26a/0_8d6b5_6749f8e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34" y="4581127"/>
            <a:ext cx="1945538" cy="20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285728"/>
            <a:ext cx="7363544" cy="5794397"/>
          </a:xfrm>
        </p:spPr>
        <p:txBody>
          <a:bodyPr/>
          <a:lstStyle/>
          <a:p>
            <a:pPr algn="ctr" fontAlgn="base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Как рисовать на пене для бритья</a:t>
            </a:r>
          </a:p>
          <a:p>
            <a:r>
              <a:rPr lang="ru-RU" dirty="0" smtClean="0"/>
              <a:t>Нанести немного пены на поднос или тарелку, разровнять ее поверхность с помощью линейки или полоски картона.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Необычные техники рисования для детей: рисунки на пене для брить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428868"/>
            <a:ext cx="557216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sunveter.ru/uploads/posts/2014-10/1413841945_sun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8903">
            <a:off x="7000892" y="332656"/>
            <a:ext cx="1968582" cy="196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428604"/>
            <a:ext cx="8686800" cy="5651521"/>
          </a:xfrm>
        </p:spPr>
        <p:txBody>
          <a:bodyPr/>
          <a:lstStyle/>
          <a:p>
            <a:r>
              <a:rPr lang="ru-RU" dirty="0" smtClean="0"/>
              <a:t>Капнуть на пену краски разных цветов.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Необычные способы рисования для детей: рисование на пене для брить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124744"/>
            <a:ext cx="6715172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tolicadetstva.com/images/text/f8536a75b57929d7e8f3147630f16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677" y="4437112"/>
            <a:ext cx="298531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0"/>
            <a:ext cx="8686800" cy="6080125"/>
          </a:xfrm>
        </p:spPr>
        <p:txBody>
          <a:bodyPr/>
          <a:lstStyle/>
          <a:p>
            <a:r>
              <a:rPr lang="ru-RU" sz="2800" dirty="0" smtClean="0"/>
              <a:t>Тонкой кисточкой, зубочисткой или спичкой водить по поверхности пены в хаотичном порядке (этот способ подходит для малышей) или создавая определенный узор (этот способ подходит для детей постарше, уже наигравшимся с хаотичными линиями).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Нетрадиционные способы рисования для дет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14620"/>
            <a:ext cx="4764405" cy="357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img-fotki.yandex.ru/get/6200/23869276.c/0_85bbc_9505fac9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61" y="3325058"/>
            <a:ext cx="2121211" cy="214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428604"/>
            <a:ext cx="8686800" cy="5651521"/>
          </a:xfrm>
        </p:spPr>
        <p:txBody>
          <a:bodyPr/>
          <a:lstStyle/>
          <a:p>
            <a:r>
              <a:rPr lang="ru-RU" dirty="0" smtClean="0"/>
              <a:t>Когда изображение будет готово, приложить к нему лист бумаги и прижать, чтобы изображение отпечаталось на листе</a:t>
            </a:r>
            <a:endParaRPr lang="ru-RU" dirty="0"/>
          </a:p>
        </p:txBody>
      </p:sp>
      <p:pic>
        <p:nvPicPr>
          <p:cNvPr id="4" name="Рисунок 3" descr="Монотипия для детей: рисунки на пене для брить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069812"/>
            <a:ext cx="626469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4put.ru/pictures/max/182/5613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5492">
            <a:off x="41270" y="1713824"/>
            <a:ext cx="229270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285728"/>
            <a:ext cx="8686800" cy="5794397"/>
          </a:xfrm>
        </p:spPr>
        <p:txBody>
          <a:bodyPr/>
          <a:lstStyle/>
          <a:p>
            <a:r>
              <a:rPr lang="ru-RU" dirty="0" smtClean="0"/>
              <a:t>Аккуратно, чтобы не испортить рисунок, снять бумагу и положить ее рисунком вверх на несколько минут, чтобы впиталась краска.</a:t>
            </a:r>
          </a:p>
          <a:p>
            <a:endParaRPr lang="ru-RU" dirty="0"/>
          </a:p>
        </p:txBody>
      </p:sp>
      <p:pic>
        <p:nvPicPr>
          <p:cNvPr id="4" name="Рисунок 3" descr="Рисование пеной для брить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4390" y="1772816"/>
            <a:ext cx="629395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img-fotki.yandex.ru/get/6442/93692696.25/0_a6d5c_8a68fe90_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28479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357166"/>
            <a:ext cx="8686800" cy="5722959"/>
          </a:xfrm>
        </p:spPr>
        <p:txBody>
          <a:bodyPr/>
          <a:lstStyle/>
          <a:p>
            <a:r>
              <a:rPr lang="ru-RU" dirty="0" smtClean="0"/>
              <a:t>Снять с рисунка остатки пены, проведя по нему линейкой или картоном.</a:t>
            </a:r>
          </a:p>
          <a:p>
            <a:endParaRPr lang="ru-RU" dirty="0"/>
          </a:p>
        </p:txBody>
      </p:sp>
      <p:pic>
        <p:nvPicPr>
          <p:cNvPr id="4" name="Рисунок 3" descr="Рисунки на пен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50085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</TotalTime>
  <Words>191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Творчество! Вот великое спасение от страданий, великое облегчение жизни! Фридрих  Ницше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Творчество! Вот великое спасение от страданий, великое облегчение жизни! Фридрих  Ницше</dc:title>
  <dc:creator>Acer</dc:creator>
  <cp:lastModifiedBy>1</cp:lastModifiedBy>
  <cp:revision>7</cp:revision>
  <dcterms:created xsi:type="dcterms:W3CDTF">2014-12-09T12:00:04Z</dcterms:created>
  <dcterms:modified xsi:type="dcterms:W3CDTF">2014-12-10T02:10:52Z</dcterms:modified>
</cp:coreProperties>
</file>