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дзаголовок 21"/>
          <p:cNvSpPr>
            <a:spLocks noGrp="1"/>
          </p:cNvSpPr>
          <p:nvPr>
            <p:ph type="subTitle" idx="1" hasCustomPrompt="1"/>
          </p:nvPr>
        </p:nvSpPr>
        <p:spPr>
          <a:xfrm>
            <a:off x="1432560" y="476672"/>
            <a:ext cx="7406640" cy="1224136"/>
          </a:xfrm>
        </p:spPr>
        <p:txBody>
          <a:bodyPr tIns="0"/>
          <a:lstStyle>
            <a:lvl1pPr marL="27432" indent="0" algn="l">
              <a:buNone/>
              <a:defRPr sz="4000" baseline="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dirty="0" smtClean="0"/>
              <a:t>       </a:t>
            </a:r>
            <a:r>
              <a:rPr kumimoji="0" lang="ru-RU" smtClean="0"/>
              <a:t>Песочная    </a:t>
            </a:r>
            <a:r>
              <a:rPr kumimoji="0" lang="ru-RU" dirty="0" smtClean="0"/>
              <a:t>анимация</a:t>
            </a: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95B14E-9CF4-4689-99E3-BBF1CA758F88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D18B77-71E6-4A40-B441-885298FE93A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774632" cy="3888432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МБДОУ «ЦЕНТР РАЗВИТИЯ РЕБЕНКА – ДЕТСКИЙ САД № 91» </a:t>
            </a:r>
            <a: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Песочная анимация</a:t>
            </a:r>
            <a:b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в детском 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саду</a:t>
            </a:r>
            <a:b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Подготовила:</a:t>
            </a:r>
            <a:br>
              <a:rPr lang="ru-RU" sz="1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оспитатель 1 </a:t>
            </a:r>
            <a:r>
              <a:rPr lang="ru-RU" sz="1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кв.категории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Летунова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И.Н.</a:t>
            </a:r>
            <a:endParaRPr lang="ru-RU" sz="1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ет сад№91_21\Desktop\0rEhJnTq2B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151" y="4149080"/>
            <a:ext cx="3384376" cy="2088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6632"/>
            <a:ext cx="7746064" cy="6408712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нашем детском  саду  открылся кружок  по песочной анимации «Волшебный песок». Цель: стимулирование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изобразительной творческой деятельности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помощью техники рисования песком.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процессе занятий дети осваивают разнообразные способы  изображения на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песке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собственными пальчиками, так и с помощью различных предметов. На занятиях используется специальное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 -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столы-песочницы с прозрачными столешницами, оснащенными подсветкой. Наполняемость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песочниц –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кварцевый песок. Для проецирования детских рисунков на большой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экран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использует видеокамеру. Занятия организуется в подгруппе от 6 до 10 человек  2 раза в неделю. Длительность занятия 25-30 минут.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На этих необычных занятиях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познают таинство «волшебного песка», пробуют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амплуа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художника, тем самым открывают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себе новые грани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таланта.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70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42484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 рисую на песке,</a:t>
            </a:r>
          </a:p>
          <a:p>
            <a:r>
              <a:rPr lang="ru-RU" dirty="0"/>
              <a:t>Словно мелом на доске.</a:t>
            </a:r>
          </a:p>
          <a:p>
            <a:r>
              <a:rPr lang="ru-RU" dirty="0"/>
              <a:t>Просто  пальчиком черчу              </a:t>
            </a:r>
          </a:p>
          <a:p>
            <a:r>
              <a:rPr lang="ru-RU" dirty="0"/>
              <a:t>Все, что только захочу. </a:t>
            </a:r>
            <a:endParaRPr lang="ru-RU" dirty="0" smtClean="0"/>
          </a:p>
          <a:p>
            <a:r>
              <a:rPr lang="ru-RU" dirty="0"/>
              <a:t> </a:t>
            </a:r>
          </a:p>
          <a:p>
            <a:r>
              <a:rPr lang="ru-RU" dirty="0"/>
              <a:t>Это ежик, это кит,</a:t>
            </a:r>
          </a:p>
          <a:p>
            <a:r>
              <a:rPr lang="ru-RU" dirty="0"/>
              <a:t>Это бабочка летит…</a:t>
            </a:r>
          </a:p>
          <a:p>
            <a:r>
              <a:rPr lang="ru-RU" dirty="0"/>
              <a:t>Места здесь - для всех ребят!</a:t>
            </a:r>
          </a:p>
          <a:p>
            <a:r>
              <a:rPr lang="ru-RU" dirty="0"/>
              <a:t>Все рисуют, все творят!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Только вдруг пролился дождь,</a:t>
            </a:r>
          </a:p>
          <a:p>
            <a:r>
              <a:rPr lang="ru-RU" dirty="0"/>
              <a:t>Все исчезли: кит и еж…</a:t>
            </a:r>
          </a:p>
          <a:p>
            <a:r>
              <a:rPr lang="ru-RU" dirty="0"/>
              <a:t>И покрыл рябой узор</a:t>
            </a:r>
          </a:p>
          <a:p>
            <a:r>
              <a:rPr lang="ru-RU" dirty="0"/>
              <a:t>Весь песок, асфальт и двор.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Вот какой художник</a:t>
            </a:r>
          </a:p>
          <a:p>
            <a:r>
              <a:rPr lang="ru-RU" dirty="0"/>
              <a:t>Этот бойкий дождик.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3" name="Рисунок 2" descr="F:\Для буклета И.Н\IMAG195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92696"/>
            <a:ext cx="3384376" cy="20853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F:\Для буклета И.Н\IMAG195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84984"/>
            <a:ext cx="3338066" cy="2084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9" y="188640"/>
            <a:ext cx="79208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Песочная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анимация (рисование песком на стекле)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новое современное средство для  развития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творческих способностей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детей дошкольного возраста.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роцесс  создания картины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помощи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песка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оставляет никого равнодушным. </a:t>
            </a:r>
          </a:p>
        </p:txBody>
      </p:sp>
      <p:pic>
        <p:nvPicPr>
          <p:cNvPr id="4" name="Рисунок 3" descr="F:\Для буклета И.Н\IMAG196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2"/>
            <a:ext cx="3528392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F:\Для буклета И.Н\IMAG196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49080"/>
            <a:ext cx="3384376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-679523"/>
            <a:ext cx="810039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ea typeface="Times New Roman" pitchFamily="18" charset="0"/>
              <a:cs typeface="Arial" pitchFamily="34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Возможности песочной анимации это: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азвитие изобразительных навыков,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мелкой моторики,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активной речи,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психических процессов – внимание, мышления,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памяти;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ормирование произвольности поведения,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творческого воображения.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:\IMG_224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62042"/>
            <a:ext cx="3456384" cy="24872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15616" y="252368"/>
            <a:ext cx="802838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Песочная анимация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эффективное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работы 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гиперактивными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детьми: 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увлекаясь творческим процессом, ребенок учится быть более уравновешенным, целеустремленным.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Занятия песочной анимации сопровождаются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чтением художественных произведений, слушанием разнообразной музыки, что, в свою очередь,  наполняет духовный мир ребенка полезным содержанием.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Дет сад№91_21\Desktop\фото\IMG_224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624" y="3861048"/>
            <a:ext cx="3168352" cy="26129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2004275"/>
            <a:ext cx="8892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Песочная  анимация</Template>
  <TotalTime>108</TotalTime>
  <Words>270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МБДОУ «ЦЕНТР РАЗВИТИЯ РЕБЕНКА – ДЕТСКИЙ САД № 91»    Песочная анимация  в детском саду    Подготовила: воспитатель 1 кв.категории  Летунова  И.Н.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Песочная анимация</dc:title>
  <dc:creator>Дет сад№91_21</dc:creator>
  <cp:lastModifiedBy>Дс91 Храмова</cp:lastModifiedBy>
  <cp:revision>8</cp:revision>
  <dcterms:created xsi:type="dcterms:W3CDTF">2014-10-02T08:00:05Z</dcterms:created>
  <dcterms:modified xsi:type="dcterms:W3CDTF">2014-12-04T11:45:18Z</dcterms:modified>
</cp:coreProperties>
</file>