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246789-kak-prohodit-zakrytie-olimpiyskih-igr" TargetMode="External"/><Relationship Id="rId2" Type="http://schemas.openxmlformats.org/officeDocument/2006/relationships/hyperlink" Target="http://www.kakprosto.ru/kak-246528-kak-prohodit-otkrytie-olimpiyskih-igr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u.wikipedia.org/wiki/%CE%EB%E8%EC%EF%E8%E9%F1%EA%E0%FF_%F1%E8%EC%E2%EE%EB%E8%EA%E0" TargetMode="External"/><Relationship Id="rId4" Type="http://schemas.openxmlformats.org/officeDocument/2006/relationships/hyperlink" Target="http://ru.wikipedia.org/wiki/%C7%E8%EC%ED%E8%E5_%CE%EB%E8%EC%EF%E8%E9%F1%EA%E8%E5_%E8%E3%F0%FB_201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Символика олимпийских игр</a:t>
            </a:r>
            <a:endParaRPr lang="ru-RU" sz="4400" b="1" dirty="0"/>
          </a:p>
        </p:txBody>
      </p:sp>
      <p:pic>
        <p:nvPicPr>
          <p:cNvPr id="4" name="Содержимое 3" descr="295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569771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72200" y="20574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подготовила воспитатель  </a:t>
            </a:r>
          </a:p>
          <a:p>
            <a:pPr algn="ctr"/>
            <a:r>
              <a:rPr lang="ru-RU" b="1" dirty="0" smtClean="0"/>
              <a:t>ГБДОУ </a:t>
            </a:r>
          </a:p>
          <a:p>
            <a:pPr algn="ctr"/>
            <a:r>
              <a:rPr lang="ru-RU" b="1" dirty="0" smtClean="0"/>
              <a:t>детский сад № 141</a:t>
            </a:r>
          </a:p>
          <a:p>
            <a:pPr algn="ctr"/>
            <a:r>
              <a:rPr lang="ru-RU" b="1" dirty="0" smtClean="0"/>
              <a:t> г. Санкт-Петербурга </a:t>
            </a:r>
            <a:r>
              <a:rPr lang="ru-RU" b="1" dirty="0" err="1" smtClean="0"/>
              <a:t>Шаплыко</a:t>
            </a:r>
            <a:endParaRPr lang="ru-RU" b="1" smtClean="0"/>
          </a:p>
          <a:p>
            <a:pPr algn="ctr"/>
            <a:r>
              <a:rPr lang="ru-RU" b="1" smtClean="0"/>
              <a:t> </a:t>
            </a:r>
            <a:r>
              <a:rPr lang="ru-RU" b="1" dirty="0" smtClean="0"/>
              <a:t>Марина Георгиевна 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252235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259576" cy="617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В командных видах спорта медали равного достоинства получают все члены команды.</a:t>
            </a:r>
            <a:endParaRPr lang="ru-RU" sz="2400" dirty="0"/>
          </a:p>
        </p:txBody>
      </p:sp>
      <p:pic>
        <p:nvPicPr>
          <p:cNvPr id="5" name="Содержимое 4" descr="48496_orig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620000" cy="520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 олимпийским медалям крепятся цепочки или ленты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Китай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Англия</a:t>
            </a:r>
            <a:endParaRPr lang="ru-RU" sz="4400" dirty="0"/>
          </a:p>
        </p:txBody>
      </p:sp>
      <p:pic>
        <p:nvPicPr>
          <p:cNvPr id="7" name="Содержимое 6" descr="f77001fba25836704b916864a0e825d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88097" y="228601"/>
            <a:ext cx="452675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olim_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3188097" y="3427413"/>
            <a:ext cx="4526756" cy="320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Россия</a:t>
            </a:r>
            <a:endParaRPr lang="ru-RU" sz="7200" b="1" dirty="0"/>
          </a:p>
        </p:txBody>
      </p:sp>
      <p:pic>
        <p:nvPicPr>
          <p:cNvPr id="4" name="Содержимое 3" descr="sochi_meda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779" y="1676400"/>
            <a:ext cx="7427821" cy="491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Олимпийский огонь</a:t>
            </a:r>
            <a:endParaRPr lang="ru-RU" sz="3600" b="1" dirty="0"/>
          </a:p>
        </p:txBody>
      </p:sp>
      <p:pic>
        <p:nvPicPr>
          <p:cNvPr id="5" name="Рисунок 4" descr="aff10s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Олимпийский </a:t>
            </a:r>
            <a:r>
              <a:rPr lang="ru-RU" b="1" dirty="0" err="1" smtClean="0"/>
              <a:t>oгонь</a:t>
            </a:r>
            <a:r>
              <a:rPr lang="ru-RU" b="1" dirty="0" smtClean="0"/>
              <a:t>  зажигают на территории развалин храма богини Геры в древней Олимпии  в Греции  от параболического  зеркала.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талисманы\олимпиада\8089164z8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050" y="558593"/>
            <a:ext cx="8848550" cy="588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Oгонь</a:t>
            </a:r>
            <a:r>
              <a:rPr lang="ru-RU" sz="2800" dirty="0" smtClean="0"/>
              <a:t> на факеле передаётся от атлета к атлету в ходе многодневной символической эстафеты.</a:t>
            </a:r>
            <a:endParaRPr lang="ru-RU" sz="2800" dirty="0"/>
          </a:p>
        </p:txBody>
      </p:sp>
      <p:pic>
        <p:nvPicPr>
          <p:cNvPr id="4" name="Содержимое 3" descr="5281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5367" cy="616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c6cg38lfn8erphf35o53_800_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28600"/>
            <a:ext cx="4485132" cy="6276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533400"/>
            <a:ext cx="350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Эстафета  состоит  из четырёх этапов. Первый начался  в Москве, куда огонь был доставлен из Афин. Далее в ходе автопробега он добрался до Санкт-Петербурга …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sz="1800" b="1" dirty="0"/>
          </a:p>
        </p:txBody>
      </p:sp>
      <p:pic>
        <p:nvPicPr>
          <p:cNvPr id="4" name="Содержимое 3" descr="vancouver03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81125" y="2039937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Олимпийские кольца</a:t>
            </a:r>
            <a:endParaRPr lang="ru-RU" sz="3600" b="1" dirty="0"/>
          </a:p>
        </p:txBody>
      </p:sp>
      <p:pic>
        <p:nvPicPr>
          <p:cNvPr id="5" name="Рисунок 4" descr="1307955348_169450-1920x108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38237" y="373966"/>
            <a:ext cx="7333488" cy="5264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914400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/>
              <a:t>Кольца символизируют союз (единство) пяти частей света и всемирный характер Олимпийских Игр. Кольца соединены по цепочке, в форме буквы W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Оливковая   ветвь</a:t>
            </a:r>
            <a:endParaRPr lang="ru-RU" sz="3600" b="1" dirty="0"/>
          </a:p>
        </p:txBody>
      </p:sp>
      <p:pic>
        <p:nvPicPr>
          <p:cNvPr id="5" name="Рисунок 4" descr="02f3c0508d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 smtClean="0"/>
              <a:t>Оливковая ветвь, или «</a:t>
            </a:r>
            <a:r>
              <a:rPr lang="ru-RU" sz="1600" b="1" dirty="0" err="1" smtClean="0"/>
              <a:t>котинос</a:t>
            </a:r>
            <a:r>
              <a:rPr lang="ru-RU" sz="1600" b="1" dirty="0" smtClean="0"/>
              <a:t>», представляет собой свёрнутую в виде венка ветвь, которую вручают победителю вместе с золотой медалью.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Эмблема   олимпиады</a:t>
            </a:r>
            <a:endParaRPr lang="ru-RU" sz="3600" b="1" dirty="0"/>
          </a:p>
        </p:txBody>
      </p:sp>
      <p:pic>
        <p:nvPicPr>
          <p:cNvPr id="5" name="Рисунок 4" descr="1297847021_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Каждые Олимпийские Игры имеют свою уникальную эмблему, символизирующую город и страну-организатора. Обычно, но не всегда, элементом эмблемы являются олимпийские кольца.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Эмблема  сочи  2014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6005_2884437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19200" y="228600"/>
            <a:ext cx="2514600" cy="319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Марина\Desktop\фото\200px-RR5015-0001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524000"/>
            <a:ext cx="4648200" cy="4648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Олимпийские  талисманы</a:t>
            </a:r>
            <a:endParaRPr lang="ru-RU" b="1" dirty="0"/>
          </a:p>
        </p:txBody>
      </p:sp>
      <p:pic>
        <p:nvPicPr>
          <p:cNvPr id="5" name="Рисунок 4" descr="slide_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Талисман для каждой Олимпиады выбирается принимающей страной по своему усмотрению. Обычно талисманом выбирают какое-либо животное или иное стилизованное изображение, ассоциирующееся в представлении большинства людей с принимающей страной.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Талисманы  сочи  2014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457200"/>
            <a:ext cx="6636544" cy="18288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Игры в Сочи получили свои символы — впервые в истории Олимпийского движения их выбирала вся страна! Эти персонажи — выбор всей нашей страны. Это Белый мишка, Зайка и Леопард, и они уже стали частью истории мирового Олимпийского движения!</a:t>
            </a:r>
            <a:endParaRPr lang="ru-RU" sz="1800" b="1" dirty="0"/>
          </a:p>
        </p:txBody>
      </p:sp>
      <p:pic>
        <p:nvPicPr>
          <p:cNvPr id="5" name="Содержимое 4" descr="symbol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828800" y="2133600"/>
            <a:ext cx="5791200" cy="43457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  олимпийских  игр</a:t>
            </a:r>
            <a:endParaRPr lang="ru-RU" b="1" dirty="0"/>
          </a:p>
        </p:txBody>
      </p:sp>
      <p:pic>
        <p:nvPicPr>
          <p:cNvPr id="5" name="Рисунок 4" descr="0_1e0df_48f3ac18_XL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599" y="373966"/>
            <a:ext cx="7100125" cy="53118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990600"/>
          </a:xfrm>
        </p:spPr>
        <p:txBody>
          <a:bodyPr>
            <a:noAutofit/>
          </a:bodyPr>
          <a:lstStyle/>
          <a:p>
            <a:pPr algn="just"/>
            <a:r>
              <a:rPr lang="ru-RU" sz="1000" b="1" dirty="0" smtClean="0"/>
              <a:t>Открытие Олимпийских игр – красочное и яркое зрелище, представляющее собой нечто среднее между карнавалом и показательным спортивным выступлением. По традиции сначала звучит государственный гимн станы, принимающей Олимпиаду, и поднимается ее флаг. После чего начинается парад спортивных делегаций. Команда от каждой страны идет колонной, во главе которой – знаменосец. Честь нести флаг своего государства предоставляется обычно известному спортсмену.</a:t>
            </a:r>
            <a:br>
              <a:rPr lang="ru-RU" sz="1000" b="1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0"/>
            <a:ext cx="914400" cy="6858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Закрытие  олимпийских  игр</a:t>
            </a:r>
            <a:endParaRPr lang="ru-RU" sz="3200" b="1" dirty="0"/>
          </a:p>
        </p:txBody>
      </p:sp>
      <p:pic>
        <p:nvPicPr>
          <p:cNvPr id="5" name="Рисунок 4" descr="93932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724400"/>
            <a:ext cx="7333488" cy="19050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400" b="1" dirty="0" smtClean="0"/>
              <a:t>Каждая церемония закрытия сопровождается общим маршем атлетов. Все делегации, принимавшие участие в играх, входят на стадион единой колонной. Один спортсмен от каждой страны несет флаг, а за ним маршируют все атлеты, без какой-либо группировки и различия. В ходе церемонии спортсмены смешиваются и расходятся по стадиону, образуя вместе как бы «единый народ». </a:t>
            </a:r>
            <a:br>
              <a:rPr lang="ru-RU" sz="3400" b="1" dirty="0" smtClean="0"/>
            </a:br>
            <a:r>
              <a:rPr lang="ru-RU" sz="3400" b="1" dirty="0" smtClean="0"/>
              <a:t>Играют национальный гимн трех стран: Греции (в знак уважения стране, к которой были придуманы Олимпийские игры), принимающей страны и страны, в которой будет проходить следующая Зимняя или Летняя Олимпиада. Одновременно поднимаются флаги этих стран</a:t>
            </a:r>
            <a:br>
              <a:rPr lang="ru-RU" sz="3400" b="1" dirty="0" smtClean="0"/>
            </a:br>
            <a:r>
              <a:rPr lang="ru-RU" sz="3400" b="1" dirty="0" smtClean="0"/>
              <a:t>Под звуки играющего гимна тушат олимпийский огонь, опускают флаг и уносят его со стадиона.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1143000"/>
            <a:ext cx="5410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нимание!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Источники: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676400"/>
            <a:ext cx="830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2"/>
              </a:rPr>
              <a:t>1. </a:t>
            </a:r>
            <a:r>
              <a:rPr lang="en-US" sz="2000" b="1" dirty="0" smtClean="0">
                <a:hlinkClick r:id="rId2"/>
              </a:rPr>
              <a:t>http://www.kakprosto.ru/kak-246528-kak-prohodit-otkrytie-olimpiyskih-igr</a:t>
            </a:r>
            <a:endParaRPr lang="ru-RU" sz="2000" b="1" dirty="0" smtClean="0"/>
          </a:p>
          <a:p>
            <a:r>
              <a:rPr lang="ru-RU" sz="2000" b="1" dirty="0" smtClean="0">
                <a:hlinkClick r:id="rId3"/>
              </a:rPr>
              <a:t>2. </a:t>
            </a:r>
            <a:r>
              <a:rPr lang="en-US" sz="2000" b="1" dirty="0" smtClean="0">
                <a:hlinkClick r:id="rId3"/>
              </a:rPr>
              <a:t>http://www.kakprosto.ru/kak-246789-kak-prohodit-zakrytie-olimpiyskih-igr</a:t>
            </a:r>
            <a:endParaRPr lang="ru-RU" sz="2000" b="1" dirty="0" smtClean="0"/>
          </a:p>
          <a:p>
            <a:r>
              <a:rPr lang="ru-RU" sz="2000" b="1" dirty="0" smtClean="0">
                <a:hlinkClick r:id="rId4"/>
              </a:rPr>
              <a:t>3. </a:t>
            </a:r>
            <a:r>
              <a:rPr lang="en-US" sz="2000" b="1" dirty="0" smtClean="0">
                <a:hlinkClick r:id="rId4"/>
              </a:rPr>
              <a:t>http://ru.wikipedia.org/wiki/%C7%E8%EC%ED%E8%E5_%CE%EB%E8%EC%EF%E8%E9%F1%EA%E8%E5_%E8%E3%F0%FB_2014</a:t>
            </a:r>
            <a:endParaRPr lang="ru-RU" sz="2000" b="1" dirty="0" smtClean="0"/>
          </a:p>
          <a:p>
            <a:r>
              <a:rPr lang="ru-RU" sz="2000" b="1" dirty="0" smtClean="0">
                <a:hlinkClick r:id="rId5"/>
              </a:rPr>
              <a:t>4. </a:t>
            </a:r>
            <a:r>
              <a:rPr lang="en-US" sz="2000" b="1" dirty="0" smtClean="0">
                <a:hlinkClick r:id="rId5"/>
              </a:rPr>
              <a:t>http://ru.wikipedia.org/wiki/%CE%EB%E8%EC%EF%E8%E9%F1%EA%E0%FF_%F1%E8%EC%E2%EE%EB%E8%EA%E0#.D0.9A.D0.BB.D1.8F.D1.82.D0.B2.D0.B0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 Европа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Черный Африка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Красный Америка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Желтый Азия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Зеленый  Австралия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7lab4k1f13508813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667000"/>
            <a:ext cx="804865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Олимпийский</a:t>
            </a:r>
            <a:r>
              <a:rPr lang="ru-RU" b="1" dirty="0" smtClean="0"/>
              <a:t>   </a:t>
            </a:r>
            <a:r>
              <a:rPr lang="ru-RU" sz="3600" b="1" dirty="0" smtClean="0"/>
              <a:t>флаг</a:t>
            </a:r>
            <a:endParaRPr lang="ru-RU" sz="3600" b="1" dirty="0"/>
          </a:p>
        </p:txBody>
      </p:sp>
      <p:pic>
        <p:nvPicPr>
          <p:cNvPr id="5" name="Рисунок 4" descr="b463bf76067cee7906c0ee81da405eb9_origin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8237" y="373966"/>
            <a:ext cx="7333488" cy="526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Флаг представляет собой белое шёлковое полотнище в центре которого помещается Олимпийская эмблема: 5 переплетённых колец.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Олимпийская  клятва</a:t>
            </a:r>
            <a:endParaRPr lang="ru-RU" sz="3600" b="1" dirty="0"/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талисманы\олимпиада\202642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10600" cy="574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Олимпийский  Девиз  и  лозунг</a:t>
            </a:r>
            <a:endParaRPr lang="ru-RU" sz="3600" b="1" dirty="0"/>
          </a:p>
        </p:txBody>
      </p:sp>
      <p:pic>
        <p:nvPicPr>
          <p:cNvPr id="5" name="Рисунок 4" descr="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8237" y="373966"/>
            <a:ext cx="7333488" cy="5264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«Быстрее, выше, сильнее»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Существует также неофициальный девиз «Главное — не победа, а участие». Эта фраза связана с трагедией бегуна </a:t>
            </a:r>
            <a:r>
              <a:rPr lang="ru-RU" sz="1600" b="1" dirty="0" err="1" smtClean="0"/>
              <a:t>Пиетри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Дорандо</a:t>
            </a:r>
            <a:r>
              <a:rPr lang="ru-RU" sz="1600" b="1" dirty="0" smtClean="0"/>
              <a:t>, который был дисквалифицирован в беге на марафонскую дистанцию (Лондон, 1908) из-за оказанной ему посторонней помощи на финише. Помощи, которую он не просил. На другой день состоялась торжественная церемония вручения призов. Один из членов королевской семьи пригласил итальянца к пьедесталу и вручил ему золотой кубок за выдающееся спортивное достижение.</a:t>
            </a:r>
            <a:endParaRPr lang="ru-RU" sz="1600" b="1" dirty="0"/>
          </a:p>
        </p:txBody>
      </p:sp>
      <p:pic>
        <p:nvPicPr>
          <p:cNvPr id="4" name="Содержимое 3" descr="Zimetie-joki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6858000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Олимпийские  медали</a:t>
            </a:r>
            <a:endParaRPr lang="ru-RU" sz="36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Олимпийские медали — золотую, серебряную и бронзовую — вручают трём спортсменам, показавшим наилучшие результаты в соревновании.</a:t>
            </a:r>
            <a:endParaRPr lang="ru-RU" b="1" dirty="0"/>
          </a:p>
        </p:txBody>
      </p:sp>
      <p:pic>
        <p:nvPicPr>
          <p:cNvPr id="7" name="Picture 2" descr="C:\Users\Марина\Desktop\талисманы\олимпиада\257307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533400"/>
            <a:ext cx="3691261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Марина\Desktop\талисманы\олимпиада\MK119_K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219200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</TotalTime>
  <Words>478</Words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Символика олимпийских игр</vt:lpstr>
      <vt:lpstr>Олимпийские кольца</vt:lpstr>
      <vt:lpstr>    Синий Европа     Черный Африка                        Красный Америка      Желтый Азия     Зеленый  Австралия</vt:lpstr>
      <vt:lpstr>Олимпийский   флаг</vt:lpstr>
      <vt:lpstr>Олимпийская  клятва</vt:lpstr>
      <vt:lpstr>Слайд 6</vt:lpstr>
      <vt:lpstr>Олимпийский  Девиз  и  лозунг</vt:lpstr>
      <vt:lpstr>Существует также неофициальный девиз «Главное — не победа, а участие». Эта фраза связана с трагедией бегуна Пиетри Дорандо, который был дисквалифицирован в беге на марафонскую дистанцию (Лондон, 1908) из-за оказанной ему посторонней помощи на финише. Помощи, которую он не просил. На другой день состоялась торжественная церемония вручения призов. Один из членов королевской семьи пригласил итальянца к пьедесталу и вручил ему золотой кубок за выдающееся спортивное достижение.</vt:lpstr>
      <vt:lpstr>Олимпийские  медали</vt:lpstr>
      <vt:lpstr>Слайд 10</vt:lpstr>
      <vt:lpstr>В командных видах спорта медали равного достоинства получают все члены команды.</vt:lpstr>
      <vt:lpstr>К  олимпийским медалям крепятся цепочки или ленты</vt:lpstr>
      <vt:lpstr>Россия</vt:lpstr>
      <vt:lpstr>Олимпийский огонь</vt:lpstr>
      <vt:lpstr>Слайд 15</vt:lpstr>
      <vt:lpstr>Oгонь на факеле передаётся от атлета к атлету в ходе многодневной символической эстафеты.</vt:lpstr>
      <vt:lpstr>Слайд 17</vt:lpstr>
      <vt:lpstr>Слайд 18</vt:lpstr>
      <vt:lpstr>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vt:lpstr>
      <vt:lpstr>Оливковая   ветвь</vt:lpstr>
      <vt:lpstr>Эмблема   олимпиады</vt:lpstr>
      <vt:lpstr>Эмблема  сочи  2014</vt:lpstr>
      <vt:lpstr>Олимпийские  талисманы</vt:lpstr>
      <vt:lpstr>Талисманы  сочи  2014</vt:lpstr>
      <vt:lpstr>Открытие   олимпийских  игр</vt:lpstr>
      <vt:lpstr>Закрытие  олимпийских  игр</vt:lpstr>
      <vt:lpstr>Слайд 27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олимпийских игр</dc:title>
  <dc:creator>Марина</dc:creator>
  <cp:lastModifiedBy>Марина</cp:lastModifiedBy>
  <cp:revision>23</cp:revision>
  <dcterms:created xsi:type="dcterms:W3CDTF">2013-11-27T16:42:16Z</dcterms:created>
  <dcterms:modified xsi:type="dcterms:W3CDTF">2013-11-27T19:44:31Z</dcterms:modified>
</cp:coreProperties>
</file>