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265" r:id="rId6"/>
    <p:sldId id="266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0"/>
            <a:ext cx="6172200" cy="1894362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Крепко за руки возьмемся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4" name="Рисунок 3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057400"/>
            <a:ext cx="4285028" cy="42628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lags-26456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3182382" cy="32655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3505200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Мы ребята, фантазёры,</a:t>
            </a:r>
          </a:p>
          <a:p>
            <a:pPr>
              <a:buNone/>
            </a:pPr>
            <a:r>
              <a:rPr lang="ru-RU" i="1" dirty="0" smtClean="0"/>
              <a:t>Любознательный народ.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Океан пересечём</a:t>
            </a:r>
          </a:p>
          <a:p>
            <a:pPr>
              <a:buNone/>
            </a:pPr>
            <a:r>
              <a:rPr lang="ru-RU" i="1" dirty="0" smtClean="0"/>
              <a:t>Новых мы друзей найдём.</a:t>
            </a:r>
            <a:endParaRPr lang="ru-RU" i="1" dirty="0"/>
          </a:p>
        </p:txBody>
      </p:sp>
      <p:pic>
        <p:nvPicPr>
          <p:cNvPr id="5" name="Рисунок 4" descr="IMG_7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52400"/>
            <a:ext cx="4953000" cy="3302000"/>
          </a:xfrm>
          <a:prstGeom prst="rect">
            <a:avLst/>
          </a:prstGeom>
        </p:spPr>
      </p:pic>
      <p:pic>
        <p:nvPicPr>
          <p:cNvPr id="6" name="Рисунок 5" descr="IMG_77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4457700" cy="2971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6096000" cy="1112838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Африка</a:t>
            </a:r>
            <a:endParaRPr lang="ru-RU" sz="4800" b="1" i="1" dirty="0"/>
          </a:p>
        </p:txBody>
      </p:sp>
      <p:pic>
        <p:nvPicPr>
          <p:cNvPr id="5" name="Содержимое 4" descr="9944434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3657600" cy="2057400"/>
          </a:xfrm>
        </p:spPr>
      </p:pic>
      <p:pic>
        <p:nvPicPr>
          <p:cNvPr id="6" name="Содержимое 5" descr="36689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414732" y="2514600"/>
            <a:ext cx="6553200" cy="414505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7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33800"/>
            <a:ext cx="4038600" cy="269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Африканцы - славные ребята</a:t>
            </a:r>
          </a:p>
          <a:p>
            <a:pPr>
              <a:buNone/>
            </a:pPr>
            <a:r>
              <a:rPr lang="ru-RU" i="1" dirty="0" smtClean="0"/>
              <a:t>Дружно, весело живут.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Вместе кушают бананы, </a:t>
            </a:r>
          </a:p>
          <a:p>
            <a:pPr>
              <a:buNone/>
            </a:pPr>
            <a:r>
              <a:rPr lang="ru-RU" i="1" dirty="0" smtClean="0"/>
              <a:t>И танцуют и поют!</a:t>
            </a:r>
            <a:endParaRPr lang="ru-RU" i="1" dirty="0"/>
          </a:p>
        </p:txBody>
      </p:sp>
      <p:pic>
        <p:nvPicPr>
          <p:cNvPr id="5" name="Содержимое 4" descr="IMG_781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28600"/>
            <a:ext cx="4114800" cy="2743200"/>
          </a:xfrm>
        </p:spPr>
      </p:pic>
      <p:pic>
        <p:nvPicPr>
          <p:cNvPr id="6" name="Рисунок 5" descr="IMG_7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124200"/>
            <a:ext cx="4267200" cy="30581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7467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Франция</a:t>
            </a:r>
            <a:endParaRPr lang="ru-RU" sz="7200" b="1" i="1" dirty="0"/>
          </a:p>
        </p:txBody>
      </p:sp>
      <p:pic>
        <p:nvPicPr>
          <p:cNvPr id="4" name="Содержимое 3" descr="E`yfeleva-bashny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5330031" cy="4264025"/>
          </a:xfrm>
        </p:spPr>
      </p:pic>
      <p:pic>
        <p:nvPicPr>
          <p:cNvPr id="5" name="Рисунок 4" descr="img1244549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28600"/>
            <a:ext cx="2590800" cy="1943100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352800"/>
            <a:ext cx="2800350" cy="190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3657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Шарль Перро в стране той жил,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Сказки волшебные всем подарил!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783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52400"/>
            <a:ext cx="4419600" cy="2946400"/>
          </a:xfrm>
        </p:spPr>
      </p:pic>
      <p:pic>
        <p:nvPicPr>
          <p:cNvPr id="6" name="Рисунок 5" descr="IMG_7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00400"/>
            <a:ext cx="5334000" cy="3556000"/>
          </a:xfrm>
          <a:prstGeom prst="rect">
            <a:avLst/>
          </a:prstGeom>
        </p:spPr>
      </p:pic>
      <p:pic>
        <p:nvPicPr>
          <p:cNvPr id="8" name="Рисунок 7" descr="IMG_77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200400"/>
            <a:ext cx="2362200" cy="3543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609600"/>
            <a:ext cx="38862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Испания</a:t>
            </a:r>
            <a:endParaRPr lang="ru-RU" sz="4800" b="1" i="1" dirty="0"/>
          </a:p>
        </p:txBody>
      </p:sp>
      <p:pic>
        <p:nvPicPr>
          <p:cNvPr id="4" name="Содержимое 3" descr="spain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438400" cy="1625600"/>
          </a:xfrm>
        </p:spPr>
      </p:pic>
      <p:pic>
        <p:nvPicPr>
          <p:cNvPr id="5" name="Рисунок 4" descr="ispa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057400"/>
            <a:ext cx="5562600" cy="45057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</TotalTime>
  <Words>57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Крепко за руки возьмемся</vt:lpstr>
      <vt:lpstr>   </vt:lpstr>
      <vt:lpstr>Африка</vt:lpstr>
      <vt:lpstr>  </vt:lpstr>
      <vt:lpstr>Франция</vt:lpstr>
      <vt:lpstr>  </vt:lpstr>
      <vt:lpstr>Испания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Крепко за руки возьмемся</dc:title>
  <dc:creator>Юля Тампио</dc:creator>
  <cp:lastModifiedBy>Юля Тампио</cp:lastModifiedBy>
  <cp:revision>27</cp:revision>
  <dcterms:created xsi:type="dcterms:W3CDTF">2014-01-15T17:49:05Z</dcterms:created>
  <dcterms:modified xsi:type="dcterms:W3CDTF">2014-04-03T16:29:35Z</dcterms:modified>
</cp:coreProperties>
</file>