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313E-4ED9-4BEC-AB94-0D916C9E7731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A499-1B18-4E66-A0B0-CE633F027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89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313E-4ED9-4BEC-AB94-0D916C9E7731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A499-1B18-4E66-A0B0-CE633F027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32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313E-4ED9-4BEC-AB94-0D916C9E7731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A499-1B18-4E66-A0B0-CE633F027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5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313E-4ED9-4BEC-AB94-0D916C9E7731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A499-1B18-4E66-A0B0-CE633F027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56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313E-4ED9-4BEC-AB94-0D916C9E7731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A499-1B18-4E66-A0B0-CE633F027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96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313E-4ED9-4BEC-AB94-0D916C9E7731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A499-1B18-4E66-A0B0-CE633F027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76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313E-4ED9-4BEC-AB94-0D916C9E7731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A499-1B18-4E66-A0B0-CE633F027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295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313E-4ED9-4BEC-AB94-0D916C9E7731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A499-1B18-4E66-A0B0-CE633F027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3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313E-4ED9-4BEC-AB94-0D916C9E7731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A499-1B18-4E66-A0B0-CE633F027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47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313E-4ED9-4BEC-AB94-0D916C9E7731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A499-1B18-4E66-A0B0-CE633F027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56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313E-4ED9-4BEC-AB94-0D916C9E7731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A499-1B18-4E66-A0B0-CE633F027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43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3313E-4ED9-4BEC-AB94-0D916C9E7731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0A499-1B18-4E66-A0B0-CE633F027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52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492534" y="311490"/>
            <a:ext cx="1794618" cy="170061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78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2.96296E-6 L 0.8 -2.96296E-6 L 0.8 0.64792 L -2.29167E-6 0.64792 L -2.29167E-6 -2.96296E-6 Z " pathEditMode="relative" rAng="0" ptsTypes="AAAAA">
                                      <p:cBhvr>
                                        <p:cTn id="6" dur="7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00" y="3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642795" y="2263366"/>
            <a:ext cx="1982709" cy="203703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72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2.22222E-6 L 0.38256 -0.3368 L 0.76524 -2.22222E-6 L 0.38256 0.33681 L -4.375E-6 -2.22222E-6 Z " pathEditMode="relative" rAng="0" ptsTypes="AAAAA">
                                      <p:cBhvr>
                                        <p:cTn id="6" dur="7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9011" y="2462543"/>
            <a:ext cx="1973655" cy="180163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24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33333E-6 C 0.07838 -0.19745 0.19648 -0.32245 0.32747 -0.32245 C 0.45846 -0.32245 0.57656 -0.19745 0.65507 -3.33333E-6 C 0.57656 0.19723 0.45846 0.32269 0.32747 0.32269 C 0.19648 0.32269 0.07838 0.19723 3.75E-6 -3.33333E-6 Z " pathEditMode="relative" rAng="0" ptsTypes="AAAAA">
                                      <p:cBhvr>
                                        <p:cTn id="6" dur="6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593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2013-12-01T06:18:31Z</dcterms:created>
  <dcterms:modified xsi:type="dcterms:W3CDTF">2013-12-01T16:12:24Z</dcterms:modified>
</cp:coreProperties>
</file>