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69" r:id="rId5"/>
    <p:sldId id="258" r:id="rId6"/>
    <p:sldId id="277" r:id="rId7"/>
    <p:sldId id="27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14554"/>
            <a:ext cx="7772400" cy="142876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родной Кореновск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888\Desktop\кореновск\150px-Герб_Кореновска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14744" y="214290"/>
            <a:ext cx="1905000" cy="2349500"/>
          </a:xfrm>
          <a:prstGeom prst="rect">
            <a:avLst/>
          </a:prstGeom>
          <a:noFill/>
        </p:spPr>
      </p:pic>
      <p:pic>
        <p:nvPicPr>
          <p:cNvPr id="1027" name="Picture 3" descr="C:\Users\888\Desktop\кореновск\красна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571876"/>
            <a:ext cx="2571741" cy="192880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028" name="Picture 4" descr="C:\Users\888\Desktop\кореновск\парк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4572008"/>
            <a:ext cx="2666917" cy="200232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029" name="Picture 5" descr="C:\Users\888\Desktop\кореновск\клумб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0" y="3571876"/>
            <a:ext cx="2878429" cy="200026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888\Desktop\кореновск\памятник материнству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261916"/>
            <a:ext cx="4857784" cy="6286544"/>
          </a:xfrm>
          <a:prstGeom prst="rect">
            <a:avLst/>
          </a:prstGeom>
          <a:noFill/>
        </p:spPr>
      </p:pic>
      <p:pic>
        <p:nvPicPr>
          <p:cNvPr id="4" name="Picture 2" descr="C:\Users\888\Desktop\кореновск\памятник материнству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214290"/>
            <a:ext cx="4857784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888\Desktop\кореновск\памятни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214290"/>
            <a:ext cx="4916831" cy="63579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888\Desktop\кореновск\звёзды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381000"/>
            <a:ext cx="8128000" cy="57626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кореновск\на берегу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500042"/>
            <a:ext cx="8143932" cy="6107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1028343"/>
            <a:ext cx="30718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речка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Бейсужек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Нитка голубая.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зеленый бережок,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 за ним степная.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трава всегда густа,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Лошади пасутся.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тихие места 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Родиной зовутся.</a:t>
            </a: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В.Нестеренко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88\Desktop\кореновск\korenovs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07" y="500042"/>
            <a:ext cx="8750411" cy="60182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88\Desktop\кореновск\перекрёсто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428604"/>
            <a:ext cx="8771428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888\Desktop\кореновск\дом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57166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888\Desktop\кореновск\клумб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28604"/>
            <a:ext cx="8361910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888\Desktop\кореновск\красна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290"/>
            <a:ext cx="8477277" cy="63579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888\Desktop\кореновск\собор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642918"/>
            <a:ext cx="8465998" cy="57785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888\Desktop\кореновск\церков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785794"/>
            <a:ext cx="8501122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Мой родной Кореновск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родной Кореновск</dc:title>
  <dc:creator>888</dc:creator>
  <cp:lastModifiedBy>888</cp:lastModifiedBy>
  <cp:revision>24</cp:revision>
  <dcterms:created xsi:type="dcterms:W3CDTF">2014-11-20T21:05:22Z</dcterms:created>
  <dcterms:modified xsi:type="dcterms:W3CDTF">2014-11-26T18:09:40Z</dcterms:modified>
</cp:coreProperties>
</file>