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62" r:id="rId5"/>
    <p:sldId id="264" r:id="rId6"/>
    <p:sldId id="266" r:id="rId7"/>
    <p:sldId id="267" r:id="rId8"/>
    <p:sldId id="268" r:id="rId9"/>
    <p:sldId id="271" r:id="rId10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E73F-2D84-422E-808D-1A41F8C7118E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2769-86B7-455E-90CB-69779F54D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413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E73F-2D84-422E-808D-1A41F8C7118E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2769-86B7-455E-90CB-69779F54D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413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E73F-2D84-422E-808D-1A41F8C7118E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2769-86B7-455E-90CB-69779F54D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413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E73F-2D84-422E-808D-1A41F8C7118E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2769-86B7-455E-90CB-69779F54D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413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E73F-2D84-422E-808D-1A41F8C7118E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2769-86B7-455E-90CB-69779F54D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413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E73F-2D84-422E-808D-1A41F8C7118E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2769-86B7-455E-90CB-69779F54D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413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E73F-2D84-422E-808D-1A41F8C7118E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2769-86B7-455E-90CB-69779F54D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413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E73F-2D84-422E-808D-1A41F8C7118E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2769-86B7-455E-90CB-69779F54D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413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E73F-2D84-422E-808D-1A41F8C7118E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2769-86B7-455E-90CB-69779F54D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413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E73F-2D84-422E-808D-1A41F8C7118E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2769-86B7-455E-90CB-69779F54D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413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E73F-2D84-422E-808D-1A41F8C7118E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3E2769-86B7-455E-90CB-69779F54DC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5413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41E73F-2D84-422E-808D-1A41F8C7118E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3E2769-86B7-455E-90CB-69779F54DC8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5413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7560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«Мы самые сильные, ловкие, быстрые» </a:t>
            </a:r>
            <a:r>
              <a:rPr lang="ru-RU" sz="1800" dirty="0" smtClean="0"/>
              <a:t>(физкультурно-оздоровительные моменты группы №9)</a:t>
            </a:r>
            <a:endParaRPr lang="ru-RU" dirty="0"/>
          </a:p>
        </p:txBody>
      </p:sp>
      <p:pic>
        <p:nvPicPr>
          <p:cNvPr id="5" name="Содержимое 4" descr="DSC008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advTm="5413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Наше утро начинается с зарядки </a:t>
            </a:r>
            <a:endParaRPr lang="ru-RU" dirty="0"/>
          </a:p>
        </p:txBody>
      </p:sp>
      <p:pic>
        <p:nvPicPr>
          <p:cNvPr id="4" name="Содержимое 3" descr="SAM_21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advTm="5413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Для чего нужна утренняя зарядка?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Цели и задачи: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  Сохранение и укрепление здоровья детей;</a:t>
            </a:r>
          </a:p>
          <a:p>
            <a:r>
              <a:rPr lang="ru-RU" dirty="0" smtClean="0"/>
              <a:t>  Подготовка организма детей к плодотворной работе  в течении дня в ДОУ;</a:t>
            </a:r>
          </a:p>
          <a:p>
            <a:r>
              <a:rPr lang="ru-RU" dirty="0" smtClean="0"/>
              <a:t> Совершенствование навыков, полученных детьми на занятиях физической культуры;</a:t>
            </a:r>
          </a:p>
          <a:p>
            <a:r>
              <a:rPr lang="ru-RU" dirty="0" smtClean="0"/>
              <a:t> Развитие двигательных качеств детьми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Tm="5413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Прогулка на свежем воздухе для укрепления здоровья</a:t>
            </a:r>
            <a:endParaRPr lang="ru-RU" dirty="0"/>
          </a:p>
        </p:txBody>
      </p:sp>
      <p:pic>
        <p:nvPicPr>
          <p:cNvPr id="5" name="Содержимое 4" descr="DSC017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094572"/>
            <a:ext cx="5500725" cy="4124179"/>
          </a:xfrm>
        </p:spPr>
      </p:pic>
    </p:spTree>
  </p:cSld>
  <p:clrMapOvr>
    <a:masterClrMapping/>
  </p:clrMapOvr>
  <p:transition advTm="5413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После сна следуют закаливающие процедуры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Ходьба по «дорожке здоровья»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«Тренируем пальчики»</a:t>
            </a:r>
            <a:endParaRPr lang="ru-RU" dirty="0"/>
          </a:p>
        </p:txBody>
      </p:sp>
      <p:pic>
        <p:nvPicPr>
          <p:cNvPr id="7" name="Содержимое 6" descr="DSC0052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8" name="Содержимое 7" descr="SL37169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</p:cSld>
  <p:clrMapOvr>
    <a:masterClrMapping/>
  </p:clrMapOvr>
  <p:transition advTm="5413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Плюсы закаливания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достичь у детей высокой устойчивости организма к острым респираторно- вирусным инфекциям;</a:t>
            </a:r>
          </a:p>
          <a:p>
            <a:endParaRPr lang="ru-RU" dirty="0" smtClean="0"/>
          </a:p>
          <a:p>
            <a:r>
              <a:rPr lang="ru-RU" dirty="0" smtClean="0"/>
              <a:t>нормализовать функцию внешнего дыхания и кровообращения с помощью доступных физических упражнений, дыхательной гимнастики, точечного массажа, гигиенических мероприятий, холодной воды;</a:t>
            </a:r>
          </a:p>
          <a:p>
            <a:endParaRPr lang="ru-RU" dirty="0" smtClean="0"/>
          </a:p>
          <a:p>
            <a:r>
              <a:rPr lang="ru-RU" dirty="0" smtClean="0"/>
              <a:t>насыщать доступными упражнениями двигательный режим детей для их полноценного физического развития.</a:t>
            </a:r>
          </a:p>
          <a:p>
            <a:endParaRPr lang="ru-RU" dirty="0"/>
          </a:p>
        </p:txBody>
      </p:sp>
    </p:spTree>
  </p:cSld>
  <p:clrMapOvr>
    <a:masterClrMapping/>
  </p:clrMapOvr>
  <p:transition advTm="5413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Следующей ступенью к здоровью являются физкультурные занятия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Оздоровительные задачи направлены на:</a:t>
            </a:r>
          </a:p>
          <a:p>
            <a:r>
              <a:rPr lang="ru-RU" dirty="0" smtClean="0"/>
              <a:t>охрану и укрепление здоровья детей;</a:t>
            </a:r>
          </a:p>
          <a:p>
            <a:r>
              <a:rPr lang="ru-RU" dirty="0" smtClean="0"/>
              <a:t>улучшение их физического развития</a:t>
            </a:r>
          </a:p>
          <a:p>
            <a:r>
              <a:rPr lang="ru-RU" dirty="0" smtClean="0"/>
              <a:t>функциональное совершенствование и повышение работоспособности организма ребенка;</a:t>
            </a:r>
          </a:p>
          <a:p>
            <a:r>
              <a:rPr lang="ru-RU" dirty="0" smtClean="0"/>
              <a:t>закаливание;</a:t>
            </a:r>
          </a:p>
          <a:p>
            <a:r>
              <a:rPr lang="ru-RU" dirty="0" smtClean="0"/>
              <a:t>совершенствование координации движений дошкольников;</a:t>
            </a:r>
          </a:p>
          <a:p>
            <a:r>
              <a:rPr lang="ru-RU" dirty="0" smtClean="0"/>
              <a:t>развитие и укрепление опорно-двигательного аппарата,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, дыхательной систем детского организма.</a:t>
            </a:r>
          </a:p>
          <a:p>
            <a:endParaRPr lang="ru-RU" dirty="0"/>
          </a:p>
        </p:txBody>
      </p:sp>
    </p:spTree>
  </p:cSld>
  <p:clrMapOvr>
    <a:masterClrMapping/>
  </p:clrMapOvr>
  <p:transition advTm="5413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Упражнения: №1- «Медвежата»</a:t>
            </a:r>
            <a:br>
              <a:rPr lang="ru-RU" sz="4400" dirty="0" smtClean="0"/>
            </a:br>
            <a:r>
              <a:rPr lang="ru-RU" sz="4400" dirty="0" smtClean="0"/>
              <a:t>                              №2- «Канатоходцы»</a:t>
            </a:r>
            <a:endParaRPr lang="ru-RU" sz="4400" dirty="0"/>
          </a:p>
        </p:txBody>
      </p:sp>
      <p:pic>
        <p:nvPicPr>
          <p:cNvPr id="5" name="Содержимое 4" descr="IMG_14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IMG_14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ransition advTm="5413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здоровом теле – здоровый дух!</a:t>
            </a:r>
            <a:endParaRPr lang="ru-RU" dirty="0"/>
          </a:p>
        </p:txBody>
      </p:sp>
      <p:pic>
        <p:nvPicPr>
          <p:cNvPr id="4" name="Содержимое 3" descr="IMG_14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advTm="5413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</TotalTime>
  <Words>168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«Мы самые сильные, ловкие, быстрые» (физкультурно-оздоровительные моменты группы №9)</vt:lpstr>
      <vt:lpstr>Наше утро начинается с зарядки </vt:lpstr>
      <vt:lpstr>Для чего нужна утренняя зарядка?</vt:lpstr>
      <vt:lpstr>Прогулка на свежем воздухе для укрепления здоровья</vt:lpstr>
      <vt:lpstr>После сна следуют закаливающие процедуры</vt:lpstr>
      <vt:lpstr>Плюсы закаливания</vt:lpstr>
      <vt:lpstr>Следующей ступенью к здоровью являются физкультурные занятия</vt:lpstr>
      <vt:lpstr>Упражнения: №1- «Медвежата»                               №2- «Канатоходцы»</vt:lpstr>
      <vt:lpstr>В здоровом теле – здоровый дух!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13</cp:revision>
  <dcterms:created xsi:type="dcterms:W3CDTF">2013-12-04T15:40:49Z</dcterms:created>
  <dcterms:modified xsi:type="dcterms:W3CDTF">2013-12-05T12:27:47Z</dcterms:modified>
</cp:coreProperties>
</file>