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9091601_209851_origina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9668455d3fbb0650c3b8e0bea2e0781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480" y="214290"/>
            <a:ext cx="6143668" cy="5429288"/>
          </a:xfrm>
          <a:prstGeom prst="rect">
            <a:avLst/>
          </a:prstGeom>
        </p:spPr>
      </p:pic>
      <p:pic>
        <p:nvPicPr>
          <p:cNvPr id="4" name="Рисунок 3" descr="80223486_00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164687"/>
            <a:ext cx="2143108" cy="2693313"/>
          </a:xfrm>
          <a:prstGeom prst="rect">
            <a:avLst/>
          </a:prstGeom>
        </p:spPr>
      </p:pic>
      <p:pic>
        <p:nvPicPr>
          <p:cNvPr id="5" name="Рисунок 4" descr="883007x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00892" y="4643446"/>
            <a:ext cx="2478412" cy="2214554"/>
          </a:xfrm>
          <a:prstGeom prst="rect">
            <a:avLst/>
          </a:prstGeom>
        </p:spPr>
      </p:pic>
    </p:spTree>
  </p:cSld>
  <p:clrMapOvr>
    <a:masterClrMapping/>
  </p:clrMapOvr>
  <p:transition>
    <p:wipe dir="d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9668455d3fbb0650c3b8e0bea2e0781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85776"/>
            <a:ext cx="9144000" cy="729620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pic>
      <p:sp>
        <p:nvSpPr>
          <p:cNvPr id="5" name="Овал 4"/>
          <p:cNvSpPr/>
          <p:nvPr/>
        </p:nvSpPr>
        <p:spPr>
          <a:xfrm>
            <a:off x="2571736" y="3286124"/>
            <a:ext cx="357190" cy="35719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143240" y="3500438"/>
            <a:ext cx="357190" cy="35719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643306" y="3643314"/>
            <a:ext cx="357190" cy="35719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143372" y="3714752"/>
            <a:ext cx="357190" cy="35719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714876" y="3714752"/>
            <a:ext cx="357190" cy="35719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286380" y="3714752"/>
            <a:ext cx="357190" cy="35719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2500298" y="4143380"/>
            <a:ext cx="428628" cy="500066"/>
          </a:xfrm>
          <a:prstGeom prst="triangl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3071802" y="4500570"/>
            <a:ext cx="428628" cy="500066"/>
          </a:xfrm>
          <a:prstGeom prst="triangl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3786182" y="4500570"/>
            <a:ext cx="428628" cy="500066"/>
          </a:xfrm>
          <a:prstGeom prst="triangl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4500562" y="4714884"/>
            <a:ext cx="428628" cy="500066"/>
          </a:xfrm>
          <a:prstGeom prst="triangl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5286380" y="4643446"/>
            <a:ext cx="428628" cy="500066"/>
          </a:xfrm>
          <a:prstGeom prst="triangl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3500430" y="2071678"/>
            <a:ext cx="1428760" cy="1285884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3428992" y="1643050"/>
            <a:ext cx="428628" cy="35719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4143372" y="1643050"/>
            <a:ext cx="428628" cy="35719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4786314" y="1928802"/>
            <a:ext cx="428628" cy="35719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5072066" y="2643182"/>
            <a:ext cx="428628" cy="35719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4786314" y="3143248"/>
            <a:ext cx="428628" cy="35719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3071802" y="2928934"/>
            <a:ext cx="428628" cy="35719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3071802" y="2285992"/>
            <a:ext cx="428628" cy="35719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71612"/>
            <a:ext cx="4572000" cy="5286388"/>
          </a:xfrm>
          <a:prstGeom prst="rect">
            <a:avLst/>
          </a:prstGeom>
        </p:spPr>
      </p:pic>
      <p:pic>
        <p:nvPicPr>
          <p:cNvPr id="5" name="Рисунок 4" descr="9668455d3fbb0650c3b8e0bea2e0781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7686" y="1714488"/>
            <a:ext cx="4143404" cy="40005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pic>
      <p:sp>
        <p:nvSpPr>
          <p:cNvPr id="6" name="Овал 5"/>
          <p:cNvSpPr/>
          <p:nvPr/>
        </p:nvSpPr>
        <p:spPr>
          <a:xfrm>
            <a:off x="5929322" y="3071810"/>
            <a:ext cx="714380" cy="71438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643570" y="3214686"/>
            <a:ext cx="214314" cy="28575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786446" y="2857496"/>
            <a:ext cx="214314" cy="28575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215074" y="2714620"/>
            <a:ext cx="214314" cy="28575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572264" y="2857496"/>
            <a:ext cx="214314" cy="28575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715140" y="3214686"/>
            <a:ext cx="214314" cy="28575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500694" y="3643314"/>
            <a:ext cx="285752" cy="28575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5786446" y="3786190"/>
            <a:ext cx="285752" cy="28575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6143636" y="3857628"/>
            <a:ext cx="285752" cy="28575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572264" y="3857628"/>
            <a:ext cx="285752" cy="28575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5786446" y="4286256"/>
            <a:ext cx="285752" cy="285752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6143636" y="4429132"/>
            <a:ext cx="285752" cy="285752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6643702" y="4429132"/>
            <a:ext cx="285752" cy="285752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5500694" y="4143380"/>
            <a:ext cx="285752" cy="285752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Газюля</dc:creator>
  <cp:lastModifiedBy>Газюля</cp:lastModifiedBy>
  <cp:revision>3</cp:revision>
  <dcterms:created xsi:type="dcterms:W3CDTF">2015-01-10T09:51:33Z</dcterms:created>
  <dcterms:modified xsi:type="dcterms:W3CDTF">2015-01-10T12:33:25Z</dcterms:modified>
</cp:coreProperties>
</file>