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9" r:id="rId3"/>
    <p:sldId id="274" r:id="rId4"/>
    <p:sldId id="263" r:id="rId5"/>
    <p:sldId id="268" r:id="rId6"/>
    <p:sldId id="266" r:id="rId7"/>
    <p:sldId id="270" r:id="rId8"/>
    <p:sldId id="273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8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95E6-83D4-43BE-95A7-1E26FE03884E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4C7F-9CC7-4EB2-9FE6-6E43ACF56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8798-8EAB-406A-A8D2-A1C6BA86F53D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75CD0-CCA2-44B6-A535-4BF33923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9C42-2F3C-4AD8-9CB2-4EB87CA7757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5466-99CE-40D7-8205-5658D5A14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6D3B-78A7-418B-B0D6-33DE1BCC6302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9944-03CA-451A-94C6-96D8B2A91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A81D8-F17D-4D47-9373-2F3D3CD37E82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1083-50B3-48FA-92CA-EF3C03A92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029C-53D0-4C33-A3B2-FA6422749E3A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1C0E-F8A9-42BD-A86F-167F42322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AA4E-5F5C-4D05-823A-A4247C16A432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7F64-232A-4DBA-B09F-20A3B0DEB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D6CBA-D830-4817-B07F-7CECB4746704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17FB-7FF7-4598-A7AF-3442FF0C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B697-D0FD-4451-B6BF-7347ACBFC345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2F4E-F780-468A-BD58-411889629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4927-1CCE-4F4E-BD43-78D27E433A6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38466-5B7E-46C3-B457-B4D0CF226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02CEA-7A5B-4B8C-9A5E-BFCFDE4217DD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84B88-8AA7-4034-9FBB-6E9CED998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9356A6-759A-40FB-A13D-3DC4F1AA329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36C253-AEF1-4C80-9FD9-0AD8A590A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3" name="Полилиния 12"/>
            <p:cNvGrpSpPr>
              <a:grpSpLocks/>
            </p:cNvGrpSpPr>
            <p:nvPr/>
          </p:nvGrpSpPr>
          <p:grpSpPr bwMode="auto">
            <a:xfrm>
              <a:off x="-6124" y="62910"/>
              <a:ext cx="9156192" cy="914400"/>
              <a:chOff x="-6096" y="48768"/>
              <a:chExt cx="9156192" cy="914400"/>
            </a:xfrm>
          </p:grpSpPr>
          <p:pic>
            <p:nvPicPr>
              <p:cNvPr id="1037" name="Полилиния 12"/>
              <p:cNvPicPr>
                <a:picLocks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14400"/>
              </a:xfrm>
              <a:prstGeom prst="rect">
                <a:avLst/>
              </a:prstGeom>
              <a:noFill/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35692">
                <a:off x="-21711" y="4953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32" r:id="rId9"/>
    <p:sldLayoutId id="2147483723" r:id="rId10"/>
    <p:sldLayoutId id="214748372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00400" y="4267200"/>
            <a:ext cx="563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  ГБДОУ №44</a:t>
            </a:r>
          </a:p>
          <a:p>
            <a:pPr marL="273050" marR="0" lvl="0" indent="-27305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Фрунзенского района Санкт-Петербурга</a:t>
            </a:r>
          </a:p>
          <a:p>
            <a:pPr marL="273050" marR="0" lvl="0" indent="-27305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Каурова Т.А.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96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ДЕНЬ РОЖДЕНИЯ:</a:t>
            </a:r>
            <a:br>
              <a:rPr lang="ru-RU" dirty="0" smtClean="0"/>
            </a:br>
            <a:r>
              <a:rPr lang="ru-RU" dirty="0" smtClean="0"/>
              <a:t>ПОЗДРАВЛЕНИЯ, </a:t>
            </a:r>
            <a:br>
              <a:rPr lang="ru-RU" dirty="0" smtClean="0"/>
            </a:br>
            <a:r>
              <a:rPr lang="ru-RU" dirty="0" smtClean="0"/>
              <a:t>ИГРЫ, </a:t>
            </a:r>
            <a:br>
              <a:rPr lang="ru-RU" dirty="0" smtClean="0"/>
            </a:br>
            <a:r>
              <a:rPr lang="ru-RU" dirty="0" smtClean="0"/>
              <a:t>ЧАЕПИТИЕ</a:t>
            </a:r>
            <a:endParaRPr lang="ru-RU" dirty="0"/>
          </a:p>
        </p:txBody>
      </p:sp>
      <p:pic>
        <p:nvPicPr>
          <p:cNvPr id="8" name="Picture 3" descr="C:\Documents and Settings\Психолог\Local Settings\Temporary Internet Files\Content.IE5\WMDLAUY7\MC90023752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2996952"/>
            <a:ext cx="24638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8104" y="1700808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день рожденья?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Это радость и веселье,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Это песни, шутки, смех,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День, который лучше всех!</a:t>
            </a:r>
          </a:p>
          <a:p>
            <a:pPr lvl="0" eaLnBrk="0" hangingPunct="0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И не зря наш детский сад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Праздник отмечает -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С днем рождения ребят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Нынче поздравляет!</a:t>
            </a:r>
          </a:p>
        </p:txBody>
      </p:sp>
      <p:pic>
        <p:nvPicPr>
          <p:cNvPr id="7" name="Рисунок 6" descr="DSC03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5088565" cy="3816424"/>
          </a:xfrm>
          <a:prstGeom prst="rect">
            <a:avLst/>
          </a:prstGeom>
        </p:spPr>
      </p:pic>
      <p:pic>
        <p:nvPicPr>
          <p:cNvPr id="6" name="Picture 17" descr="C:\Documents and Settings\Т@НЯ\Local Settings\Temporary Internet Files\Content.IE5\5571QBC2\MC900232055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4509120"/>
            <a:ext cx="299243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795338"/>
            <a:ext cx="5715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6" name="Рисунок 5" descr="DSC03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272808" cy="545460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699792" y="4720028"/>
            <a:ext cx="41764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Чтобы был наш праздник ярок,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Дружный маленький народ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Имениннику в подарок</a:t>
            </a:r>
          </a:p>
          <a:p>
            <a:pPr lvl="0" eaLnBrk="0" hangingPunct="0"/>
            <a:r>
              <a:rPr lang="ru-RU" b="1" dirty="0" smtClean="0">
                <a:latin typeface="Arial" pitchFamily="34" charset="0"/>
                <a:cs typeface="Arial" pitchFamily="34" charset="0"/>
              </a:rPr>
              <a:t>Приготовил хоровод!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669393188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6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Источник: http://doshvozrast.ru/prazdniki/detscenarii62.htm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3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052736"/>
            <a:ext cx="5184576" cy="3888432"/>
          </a:xfrm>
          <a:prstGeom prst="rect">
            <a:avLst/>
          </a:prstGeom>
        </p:spPr>
      </p:pic>
      <p:pic>
        <p:nvPicPr>
          <p:cNvPr id="6" name="Picture 3" descr="C:\Documents and Settings\Психолог\Local Settings\Temporary Internet Files\Content.IE5\WMDLAUY7\MC900232424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93096"/>
            <a:ext cx="134937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C:\Documents and Settings\Психолог\Local Settings\Temporary Internet Files\Content.IE5\RE3QM2UJ\MC900232432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4437112"/>
            <a:ext cx="13858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1772816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 обязательно стремиться к слишком насыщенной программе, детки-дошкольники довольно быстро устают. Пара-тройка конкурсов, две музыкальные композиции и немного танцев — этого будет вполне достаточно.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Documents and Settings\Психолог\Local Settings\Temporary Internet Files\Content.IE5\WMDLAUY7\MC90023752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00808"/>
            <a:ext cx="24638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3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764704"/>
            <a:ext cx="5712636" cy="42844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5157192"/>
            <a:ext cx="76145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Не забудьте о праздничном декоре зала, в котором будет проходить день рождения малыша: цветы, шарики, растяжки, плакаты.</a:t>
            </a:r>
            <a:endParaRPr lang="ru-RU" sz="2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836712"/>
            <a:ext cx="74888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 многих детских садах не разрешается приносить на праздник торты, но их можно заменить вафлями, кексами, бисквитами в индивидуальной упаковке, конфетами, печеньем и фруктами. </a:t>
            </a:r>
            <a:endParaRPr lang="ru-RU" sz="2200" dirty="0"/>
          </a:p>
        </p:txBody>
      </p:sp>
      <p:pic>
        <p:nvPicPr>
          <p:cNvPr id="4" name="Рисунок 3" descr="DSC04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44823"/>
            <a:ext cx="6120680" cy="470363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83671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Нет на свете дня чудесней,</a:t>
            </a:r>
          </a:p>
          <a:p>
            <a:pPr algn="ctr"/>
            <a:r>
              <a:rPr lang="ru-RU" sz="2400" dirty="0" smtClean="0"/>
              <a:t>Веселее нету дня –</a:t>
            </a:r>
          </a:p>
          <a:p>
            <a:pPr algn="ctr"/>
            <a:r>
              <a:rPr lang="ru-RU" sz="2400" dirty="0" smtClean="0"/>
              <a:t>Ведь сегодня день рожденья,</a:t>
            </a:r>
          </a:p>
          <a:p>
            <a:pPr algn="ctr"/>
            <a:r>
              <a:rPr lang="ru-RU" sz="2400" dirty="0" smtClean="0"/>
              <a:t>День рожденья у меня!</a:t>
            </a:r>
          </a:p>
          <a:p>
            <a:pPr algn="ctr"/>
            <a:endParaRPr lang="ru-RU" sz="2400" dirty="0"/>
          </a:p>
        </p:txBody>
      </p:sp>
      <p:pic>
        <p:nvPicPr>
          <p:cNvPr id="5" name="Picture 5" descr="C:\Documents and Settings\Психолог\Local Settings\Temporary Internet Files\Content.IE5\WMDLAUY7\MC900344401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2852936"/>
            <a:ext cx="1512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173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ДЕНЬ РОЖДЕНИЯ: ПОЗДРАВЛЕНИЯ,  ИГРЫ,  ЧАЕПИТИЕ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Пальчиковые игры</dc:title>
  <dc:creator>BLACK</dc:creator>
  <cp:lastModifiedBy>Петромед Оптима</cp:lastModifiedBy>
  <cp:revision>54</cp:revision>
  <dcterms:created xsi:type="dcterms:W3CDTF">2010-11-27T11:46:51Z</dcterms:created>
  <dcterms:modified xsi:type="dcterms:W3CDTF">2014-04-06T14:11:18Z</dcterms:modified>
</cp:coreProperties>
</file>