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80" d="100"/>
          <a:sy n="80" d="100"/>
        </p:scale>
        <p:origin x="-172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5EE716-F1F1-45CA-BDC2-81BB4B3A3A16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8BD73E-50D2-47BB-8EBF-349E429B5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ЦВЕТОК ЗДОРОВЬЯ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60000"/>
            <a:endParaRPr lang="ru-RU" sz="2000" dirty="0" smtClean="0"/>
          </a:p>
          <a:p>
            <a:pPr marL="360000"/>
            <a:r>
              <a:rPr lang="ru-RU" sz="2000" dirty="0" smtClean="0"/>
              <a:t>Ты лети, наш лепесток,</a:t>
            </a:r>
          </a:p>
          <a:p>
            <a:pPr marL="360000"/>
            <a:r>
              <a:rPr lang="ru-RU" sz="2000" dirty="0" smtClean="0"/>
              <a:t>Через запад на восток,</a:t>
            </a:r>
          </a:p>
          <a:p>
            <a:pPr marL="360000"/>
            <a:r>
              <a:rPr lang="ru-RU" sz="2000" dirty="0" smtClean="0"/>
              <a:t>Через север, через юг,</a:t>
            </a:r>
          </a:p>
          <a:p>
            <a:pPr marL="360000"/>
            <a:r>
              <a:rPr lang="ru-RU" sz="2000" dirty="0" smtClean="0"/>
              <a:t>Возвращайся, сделав круг.</a:t>
            </a:r>
          </a:p>
          <a:p>
            <a:pPr marL="360000"/>
            <a:r>
              <a:rPr lang="ru-RU" sz="2000" dirty="0" smtClean="0"/>
              <a:t>К стебельку тебя мы крепим,</a:t>
            </a:r>
          </a:p>
          <a:p>
            <a:pPr marL="360000"/>
            <a:r>
              <a:rPr lang="ru-RU" sz="2000" dirty="0" smtClean="0"/>
              <a:t>Ты расти и расцветай,</a:t>
            </a:r>
          </a:p>
          <a:p>
            <a:pPr marL="360000"/>
            <a:r>
              <a:rPr lang="ru-RU" sz="2000" dirty="0" smtClean="0"/>
              <a:t>Нам здоровья прибавляй!</a:t>
            </a:r>
            <a:endParaRPr lang="ru-RU" sz="2000" dirty="0"/>
          </a:p>
        </p:txBody>
      </p:sp>
      <p:pic>
        <p:nvPicPr>
          <p:cNvPr id="4" name="Содержимое 3" descr="цв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1389" b="3416"/>
          <a:stretch>
            <a:fillRect/>
          </a:stretch>
        </p:blipFill>
        <p:spPr>
          <a:xfrm>
            <a:off x="3707904" y="273050"/>
            <a:ext cx="5184576" cy="6324302"/>
          </a:xfr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smtClean="0">
                <a:solidFill>
                  <a:srgbClr val="FF0000"/>
                </a:solidFill>
              </a:rPr>
              <a:t>ДОКТОР ВИТАМИН</a:t>
            </a:r>
            <a:endParaRPr lang="ru-RU" sz="4800" b="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итамины а в с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rcRect t="-1389" r="11712" b="17579"/>
          <a:stretch>
            <a:fillRect/>
          </a:stretch>
        </p:blipFill>
        <p:spPr>
          <a:xfrm>
            <a:off x="539552" y="1340768"/>
            <a:ext cx="7992888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3286001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ДОКТОР ГИГИЕНА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3312367" cy="5805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Мошковская Э. Э. - "Уши"</a:t>
            </a:r>
          </a:p>
          <a:p>
            <a:pPr algn="ctr"/>
            <a:r>
              <a:rPr lang="ru-RU" sz="2000" dirty="0" smtClean="0"/>
              <a:t>- Доктор, доктор,</a:t>
            </a:r>
          </a:p>
          <a:p>
            <a:pPr algn="ctr"/>
            <a:r>
              <a:rPr lang="ru-RU" sz="2000" dirty="0" smtClean="0"/>
              <a:t> Как нам быть:</a:t>
            </a:r>
          </a:p>
          <a:p>
            <a:pPr algn="ctr"/>
            <a:r>
              <a:rPr lang="ru-RU" sz="2000" dirty="0" smtClean="0"/>
              <a:t> Уши мыть</a:t>
            </a:r>
          </a:p>
          <a:p>
            <a:pPr algn="ctr"/>
            <a:r>
              <a:rPr lang="ru-RU" sz="2000" dirty="0" smtClean="0"/>
              <a:t> или не мыть?</a:t>
            </a:r>
          </a:p>
          <a:p>
            <a:pPr algn="ctr"/>
            <a:r>
              <a:rPr lang="ru-RU" sz="2000" dirty="0" smtClean="0"/>
              <a:t> Если мыть,</a:t>
            </a:r>
          </a:p>
          <a:p>
            <a:pPr algn="ctr"/>
            <a:r>
              <a:rPr lang="ru-RU" sz="2000" dirty="0" smtClean="0"/>
              <a:t> То как нам быть:</a:t>
            </a:r>
          </a:p>
          <a:p>
            <a:pPr algn="ctr"/>
            <a:r>
              <a:rPr lang="ru-RU" sz="2000" dirty="0" smtClean="0"/>
              <a:t> Часто мыть</a:t>
            </a:r>
          </a:p>
          <a:p>
            <a:pPr algn="ctr"/>
            <a:r>
              <a:rPr lang="ru-RU" sz="2000" dirty="0" smtClean="0"/>
              <a:t> Или пореже?..</a:t>
            </a:r>
          </a:p>
          <a:p>
            <a:pPr algn="ctr"/>
            <a:r>
              <a:rPr lang="ru-RU" sz="2000" dirty="0" smtClean="0"/>
              <a:t> Отвечает доктор:</a:t>
            </a:r>
          </a:p>
          <a:p>
            <a:pPr algn="ctr"/>
            <a:r>
              <a:rPr lang="ru-RU" sz="2000" dirty="0" smtClean="0"/>
              <a:t> - ЕЖЕ... -</a:t>
            </a:r>
          </a:p>
          <a:p>
            <a:pPr algn="ctr"/>
            <a:r>
              <a:rPr lang="ru-RU" sz="2000" dirty="0" smtClean="0"/>
              <a:t> Отвечает доктор гневно:</a:t>
            </a:r>
          </a:p>
          <a:p>
            <a:pPr algn="ctr"/>
            <a:r>
              <a:rPr lang="ru-RU" sz="2000" dirty="0" smtClean="0"/>
              <a:t> - ЕЖЕ –</a:t>
            </a:r>
          </a:p>
          <a:p>
            <a:pPr algn="ctr"/>
            <a:r>
              <a:rPr lang="ru-RU" sz="2000" dirty="0" smtClean="0"/>
              <a:t> ЕЖЕ -</a:t>
            </a:r>
          </a:p>
          <a:p>
            <a:pPr algn="ctr"/>
            <a:r>
              <a:rPr lang="ru-RU" sz="2000" dirty="0" smtClean="0"/>
              <a:t> ЕЖЕДНЕВНО!</a:t>
            </a:r>
          </a:p>
          <a:p>
            <a:endParaRPr lang="ru-RU" dirty="0"/>
          </a:p>
        </p:txBody>
      </p:sp>
      <p:pic>
        <p:nvPicPr>
          <p:cNvPr id="13" name="Содержимое 12" descr="4 гигие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404664"/>
            <a:ext cx="5184575" cy="60486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286001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ДОКТОР ФИЗКУЛЬТУРА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286001" cy="5328592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Со здоровьем дружен спорт.</a:t>
            </a:r>
          </a:p>
          <a:p>
            <a:pPr algn="ctr"/>
            <a:r>
              <a:rPr lang="ru-RU" sz="1900" dirty="0" smtClean="0"/>
              <a:t> Стадион, бассейны, корт,</a:t>
            </a:r>
          </a:p>
          <a:p>
            <a:pPr algn="ctr"/>
            <a:r>
              <a:rPr lang="ru-RU" sz="1900" dirty="0" smtClean="0"/>
              <a:t> Зал, каток - везде вам рады.</a:t>
            </a:r>
          </a:p>
          <a:p>
            <a:pPr algn="ctr"/>
            <a:r>
              <a:rPr lang="ru-RU" sz="1900" dirty="0" smtClean="0"/>
              <a:t> За старание в награду</a:t>
            </a:r>
          </a:p>
          <a:p>
            <a:pPr algn="ctr"/>
            <a:r>
              <a:rPr lang="ru-RU" sz="1900" dirty="0" smtClean="0"/>
              <a:t> Будут кубки и рекорды,</a:t>
            </a:r>
          </a:p>
          <a:p>
            <a:pPr algn="ctr"/>
            <a:r>
              <a:rPr lang="ru-RU" sz="1900" dirty="0" smtClean="0"/>
              <a:t> Станут мышцы ваши тверды. </a:t>
            </a:r>
          </a:p>
          <a:p>
            <a:pPr algn="ctr"/>
            <a:r>
              <a:rPr lang="ru-RU" sz="1900" dirty="0" smtClean="0"/>
              <a:t> Только помните: спортсмены</a:t>
            </a:r>
          </a:p>
          <a:p>
            <a:pPr algn="ctr"/>
            <a:r>
              <a:rPr lang="ru-RU" sz="1900" dirty="0" smtClean="0"/>
              <a:t> Каждый день свой непременно</a:t>
            </a:r>
          </a:p>
          <a:p>
            <a:pPr algn="ctr"/>
            <a:r>
              <a:rPr lang="ru-RU" sz="1900" dirty="0" smtClean="0"/>
              <a:t> начинают с физзарядки.</a:t>
            </a:r>
          </a:p>
          <a:p>
            <a:pPr algn="ctr"/>
            <a:r>
              <a:rPr lang="ru-RU" sz="1900" dirty="0" smtClean="0"/>
              <a:t> Не играйте с дремой в прятки,</a:t>
            </a:r>
          </a:p>
          <a:p>
            <a:pPr algn="ctr"/>
            <a:r>
              <a:rPr lang="ru-RU" sz="1900" dirty="0" smtClean="0"/>
              <a:t> Быстро сбросьте одеяло,</a:t>
            </a:r>
          </a:p>
          <a:p>
            <a:pPr algn="ctr"/>
            <a:r>
              <a:rPr lang="ru-RU" sz="1900" dirty="0" smtClean="0"/>
              <a:t> Встали - сна как не бывало! 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здоровый образ жизн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556" t="3448" r="4167" b="2299"/>
          <a:stretch>
            <a:fillRect/>
          </a:stretch>
        </p:blipFill>
        <p:spPr>
          <a:xfrm>
            <a:off x="3707904" y="332656"/>
            <a:ext cx="5184576" cy="63367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ДОКТОР ЧИСТАЯ ВОДА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Мойте руки перед едой!</a:t>
            </a:r>
          </a:p>
          <a:p>
            <a:r>
              <a:rPr lang="ru-RU" sz="2400" dirty="0" smtClean="0"/>
              <a:t> Вздыхает мартышка: «Какая судьба!</a:t>
            </a:r>
          </a:p>
          <a:p>
            <a:r>
              <a:rPr lang="ru-RU" sz="2400" dirty="0" smtClean="0"/>
              <a:t> Я, кажется, стала глазами слаба.</a:t>
            </a:r>
          </a:p>
          <a:p>
            <a:r>
              <a:rPr lang="ru-RU" sz="2400" dirty="0" smtClean="0"/>
              <a:t> Беру я из хлебницы белый батон,</a:t>
            </a:r>
          </a:p>
          <a:p>
            <a:r>
              <a:rPr lang="ru-RU" sz="2400" dirty="0" smtClean="0"/>
              <a:t> И сразу же чёрным становится он!»</a:t>
            </a:r>
            <a:endParaRPr lang="ru-RU" sz="2400" dirty="0"/>
          </a:p>
        </p:txBody>
      </p:sp>
      <p:pic>
        <p:nvPicPr>
          <p:cNvPr id="5" name="Содержимое 4" descr="чистая вод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3050"/>
            <a:ext cx="5184576" cy="63243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ДОКТОР ДОБРОТА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286001" cy="50733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Добрым быть совсем не просто,</a:t>
            </a:r>
          </a:p>
          <a:p>
            <a:pPr algn="ctr"/>
            <a:r>
              <a:rPr lang="ru-RU" sz="2400" dirty="0" smtClean="0"/>
              <a:t>Не зависит доброта от роста.</a:t>
            </a:r>
          </a:p>
          <a:p>
            <a:pPr algn="ctr"/>
            <a:r>
              <a:rPr lang="ru-RU" sz="2400" dirty="0" smtClean="0"/>
              <a:t>Не зависит доброта от цвета,</a:t>
            </a:r>
          </a:p>
          <a:p>
            <a:pPr algn="ctr"/>
            <a:r>
              <a:rPr lang="ru-RU" sz="2400" dirty="0" smtClean="0"/>
              <a:t>Доброта не пряник, не конфета.</a:t>
            </a:r>
          </a:p>
          <a:p>
            <a:pPr algn="ctr"/>
            <a:r>
              <a:rPr lang="ru-RU" sz="2400" dirty="0" smtClean="0"/>
              <a:t>Если доброта, как солнце, светит,</a:t>
            </a:r>
          </a:p>
          <a:p>
            <a:pPr algn="ctr"/>
            <a:r>
              <a:rPr lang="ru-RU" sz="2400" dirty="0" smtClean="0"/>
              <a:t>Радуются взрослые и дети.</a:t>
            </a:r>
            <a:endParaRPr lang="ru-RU" sz="2400" dirty="0"/>
          </a:p>
        </p:txBody>
      </p:sp>
      <p:pic>
        <p:nvPicPr>
          <p:cNvPr id="5" name="Содержимое 4" descr="доктор добро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32656"/>
            <a:ext cx="5328592" cy="63367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ДОКТОР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ЗДОРОВАЯ ПИЩА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764705"/>
            <a:ext cx="3888432" cy="6480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 Игра «Да и Нет»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36712"/>
            <a:ext cx="4041775" cy="16561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Мы ведем наш разговор </a:t>
            </a:r>
          </a:p>
          <a:p>
            <a:pPr algn="ctr"/>
            <a:r>
              <a:rPr lang="ru-RU" dirty="0" smtClean="0"/>
              <a:t>О полезной пище. </a:t>
            </a:r>
          </a:p>
          <a:p>
            <a:pPr algn="ctr"/>
            <a:r>
              <a:rPr lang="ru-RU" dirty="0" smtClean="0"/>
              <a:t>И напомним вам совет, </a:t>
            </a:r>
          </a:p>
          <a:p>
            <a:pPr algn="ctr"/>
            <a:r>
              <a:rPr lang="ru-RU" dirty="0" smtClean="0"/>
              <a:t>Он не будет лишним – </a:t>
            </a:r>
          </a:p>
          <a:p>
            <a:pPr algn="ctr"/>
            <a:r>
              <a:rPr lang="ru-RU" dirty="0" smtClean="0"/>
              <a:t>Прежде чем за стол вам сесть, </a:t>
            </a:r>
          </a:p>
          <a:p>
            <a:pPr algn="dist"/>
            <a:r>
              <a:rPr lang="ru-RU" dirty="0" smtClean="0"/>
              <a:t>Призадумайся, что съесть!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2"/>
          </p:nvPr>
        </p:nvSpPr>
        <p:spPr>
          <a:xfrm>
            <a:off x="179512" y="1340768"/>
            <a:ext cx="4032448" cy="53285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 – вкусная еда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нам полезно?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 зеленый иногда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полезен дети?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луже грязная вода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полезна иногда? (Нет)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 – отличная еда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нам полезно?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Мухоморный суп всегда –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нам полезно? (Нет)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 – просто красота!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нам полезно?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Грязных ягод иногда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Съесть полезно, детки? (Нет)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Овощей растет гряда.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Овощи полезны?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Сок, компотик иногда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полезны, дети?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Съесть мешок большой конфет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вредно, дети? (Да)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полезная еда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столе у нас всегда!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раз полезная еда –</a:t>
            </a:r>
          </a:p>
          <a:p>
            <a:pPr>
              <a:buNone/>
            </a:pPr>
            <a:r>
              <a:rPr lang="ru-RU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мы здоровы? (Да)</a:t>
            </a:r>
            <a:endParaRPr lang="ru-RU" sz="6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пища здор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36912"/>
            <a:ext cx="4608512" cy="41044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73050"/>
            <a:ext cx="3096344" cy="12117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ДОКТОР ЗАКАЛКА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28800"/>
            <a:ext cx="3168353" cy="4896544"/>
          </a:xfrm>
        </p:spPr>
        <p:txBody>
          <a:bodyPr>
            <a:noAutofit/>
          </a:bodyPr>
          <a:lstStyle/>
          <a:p>
            <a:pPr marL="180000"/>
            <a:r>
              <a:rPr lang="ru-RU" sz="1800" dirty="0" smtClean="0"/>
              <a:t> Малыш ты хочешь быть здоров,</a:t>
            </a:r>
          </a:p>
          <a:p>
            <a:pPr marL="180000"/>
            <a:r>
              <a:rPr lang="ru-RU" sz="1800" dirty="0" smtClean="0"/>
              <a:t> Не пить плохих таблеток,</a:t>
            </a:r>
          </a:p>
          <a:p>
            <a:pPr marL="180000"/>
            <a:r>
              <a:rPr lang="ru-RU" sz="1800" dirty="0" smtClean="0"/>
              <a:t> Забыть уколы докторов,</a:t>
            </a:r>
          </a:p>
          <a:p>
            <a:pPr marL="180000"/>
            <a:r>
              <a:rPr lang="ru-RU" sz="1800" dirty="0" smtClean="0"/>
              <a:t> И капли из пипеток.</a:t>
            </a:r>
          </a:p>
          <a:p>
            <a:pPr marL="180000"/>
            <a:r>
              <a:rPr lang="ru-RU" sz="1800" dirty="0" smtClean="0"/>
              <a:t> Чтобы носом не сопеть,</a:t>
            </a:r>
          </a:p>
          <a:p>
            <a:pPr marL="180000"/>
            <a:r>
              <a:rPr lang="ru-RU" sz="1800" dirty="0" smtClean="0"/>
              <a:t> И не кашлять сильно,</a:t>
            </a:r>
          </a:p>
          <a:p>
            <a:pPr marL="180000"/>
            <a:r>
              <a:rPr lang="ru-RU" sz="1800" dirty="0" smtClean="0"/>
              <a:t> Обливайся каждый день,</a:t>
            </a:r>
          </a:p>
          <a:p>
            <a:pPr marL="180000"/>
            <a:r>
              <a:rPr lang="ru-RU" sz="1800" dirty="0" smtClean="0"/>
              <a:t> Лей весьма обильно.</a:t>
            </a:r>
          </a:p>
          <a:p>
            <a:pPr marL="180000"/>
            <a:r>
              <a:rPr lang="ru-RU" sz="1800" dirty="0" smtClean="0"/>
              <a:t> Чтоб в учебе преуспеть,</a:t>
            </a:r>
          </a:p>
          <a:p>
            <a:pPr marL="180000"/>
            <a:r>
              <a:rPr lang="ru-RU" sz="1800" dirty="0" smtClean="0"/>
              <a:t> И была смекалка,</a:t>
            </a:r>
          </a:p>
          <a:p>
            <a:pPr marL="180000"/>
            <a:r>
              <a:rPr lang="ru-RU" sz="1800" dirty="0" smtClean="0"/>
              <a:t> Всем ребятушкам нужна</a:t>
            </a:r>
          </a:p>
          <a:p>
            <a:pPr marL="180000"/>
            <a:r>
              <a:rPr lang="ru-RU" sz="1800" dirty="0" smtClean="0"/>
              <a:t> Водная закалка.</a:t>
            </a:r>
            <a:endParaRPr lang="ru-RU" sz="1800" dirty="0"/>
          </a:p>
        </p:txBody>
      </p:sp>
      <p:pic>
        <p:nvPicPr>
          <p:cNvPr id="5" name="Содержимое 4" descr="пти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944" t="3448" b="14943"/>
          <a:stretch>
            <a:fillRect/>
          </a:stretch>
        </p:blipFill>
        <p:spPr>
          <a:xfrm>
            <a:off x="3347864" y="260648"/>
            <a:ext cx="5580112" cy="63367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\уголок здоровья\азбука здоровья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509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ЦВЕТОК ЗДОРОВЬЯ</vt:lpstr>
      <vt:lpstr>ДОКТОР ВИТАМИН</vt:lpstr>
      <vt:lpstr>ДОКТОР ГИГИЕНА</vt:lpstr>
      <vt:lpstr>ДОКТОР ФИЗКУЛЬТУРА</vt:lpstr>
      <vt:lpstr>ДОКТОР ЧИСТАЯ ВОДА</vt:lpstr>
      <vt:lpstr>ДОКТОР ДОБРОТА</vt:lpstr>
      <vt:lpstr>ДОКТОР ЗДОРОВАЯ ПИЩА</vt:lpstr>
      <vt:lpstr>ДОКТОР ЗАКАЛКА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2013-11-27T06:05:16Z</dcterms:created>
  <dcterms:modified xsi:type="dcterms:W3CDTF">2013-11-29T05:16:31Z</dcterms:modified>
</cp:coreProperties>
</file>