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6" r:id="rId3"/>
    <p:sldId id="295" r:id="rId4"/>
    <p:sldId id="287" r:id="rId5"/>
    <p:sldId id="290" r:id="rId6"/>
    <p:sldId id="300" r:id="rId7"/>
    <p:sldId id="299" r:id="rId8"/>
    <p:sldId id="303" r:id="rId9"/>
    <p:sldId id="30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97" autoAdjust="0"/>
  </p:normalViewPr>
  <p:slideViewPr>
    <p:cSldViewPr>
      <p:cViewPr varScale="1">
        <p:scale>
          <a:sx n="68" d="100"/>
          <a:sy n="68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917B-4A24-4116-8F07-77F7BCA74DE9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F3B4-6361-4441-A001-F99ED58DA3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USY\Desktop\31\&#1076;&#1072;&#1072;&#1072;&#1072;&#1072;.mp3" TargetMode="External"/><Relationship Id="rId1" Type="http://schemas.openxmlformats.org/officeDocument/2006/relationships/audio" Target="../media/audio6.wav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476672"/>
            <a:ext cx="8676456" cy="5580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ПРЕЗЕНТАЦИЯ - РАССКАЗ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66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АРКТИЧЕСКИЕ  ТАНКИ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Представляют: воспитатель </a:t>
            </a:r>
            <a:r>
              <a:rPr lang="ru-RU" sz="4000" b="1" dirty="0" err="1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Банина</a:t>
            </a:r>
            <a:r>
              <a:rPr lang="ru-RU" sz="40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 Т. Н.,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FF0000"/>
                </a:solidFill>
                <a:latin typeface="Mistral" pitchFamily="66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бучающийся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 МБОУСОШ № 7 10 «А» </a:t>
            </a:r>
            <a:r>
              <a:rPr kumimoji="0" lang="ru-RU" sz="4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Mistral" pitchFamily="66" charset="0"/>
                <a:ea typeface="Calibri" pitchFamily="34" charset="0"/>
                <a:cs typeface="Times New Roman" pitchFamily="18" charset="0"/>
              </a:rPr>
              <a:t>. Томилов Артем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stral" pitchFamily="66" charset="0"/>
              <a:cs typeface="Arial" pitchFamily="34" charset="0"/>
            </a:endParaRPr>
          </a:p>
        </p:txBody>
      </p:sp>
      <p:pic>
        <p:nvPicPr>
          <p:cNvPr id="4" name="~PP3068.WAV">
            <a:hlinkClick r:id="" action="ppaction://media"/>
          </p:cNvPr>
          <p:cNvPicPr>
            <a:picLocks noRot="1" noChangeAspect="1"/>
          </p:cNvPicPr>
          <p:nvPr>
            <a:wavAudioFile r:embed="rId1" name="~PP3068.WAV"/>
          </p:nvPr>
        </p:nvPicPr>
        <p:blipFill>
          <a:blip r:embed="rId3" cstate="print"/>
          <a:stretch>
            <a:fillRect/>
          </a:stretch>
        </p:blipFill>
        <p:spPr>
          <a:xfrm>
            <a:off x="9468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my-ivanovo.ru/wp-content/uploads/2010/04/1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218733" cy="6858000"/>
          </a:xfrm>
          <a:prstGeom prst="rect">
            <a:avLst/>
          </a:prstGeom>
          <a:noFill/>
        </p:spPr>
      </p:pic>
      <p:pic>
        <p:nvPicPr>
          <p:cNvPr id="5" name="~PP3416.WAV">
            <a:hlinkClick r:id="" action="ppaction://media"/>
          </p:cNvPr>
          <p:cNvPicPr>
            <a:picLocks noRot="1" noChangeAspect="1"/>
          </p:cNvPicPr>
          <p:nvPr>
            <a:wavAudioFile r:embed="rId1" name="~PP3416.WAV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22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www.tog.ru/sites/default/files/upload/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5" name="~PP1642.WAV">
            <a:hlinkClick r:id="" action="ppaction://media"/>
          </p:cNvPr>
          <p:cNvPicPr>
            <a:picLocks noRot="1" noChangeAspect="1"/>
          </p:cNvPicPr>
          <p:nvPr>
            <a:wavAudioFile r:embed="rId1" name="~PP1642.WAV"/>
          </p:nvPr>
        </p:nvPicPr>
        <p:blipFill>
          <a:blip r:embed="rId4" cstate="print"/>
          <a:stretch>
            <a:fillRect/>
          </a:stretch>
        </p:blipFill>
        <p:spPr>
          <a:xfrm>
            <a:off x="99005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72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wunderkind-blog.ru/wp-content/uploads/2012/01/Posnavatelnoe_sanyatie.jpg"/>
          <p:cNvPicPr>
            <a:picLocks noChangeAspect="1" noChangeArrowheads="1"/>
          </p:cNvPicPr>
          <p:nvPr/>
        </p:nvPicPr>
        <p:blipFill>
          <a:blip r:embed="rId3" cstate="print"/>
          <a:srcRect t="37706" r="290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~PP1091.WAV">
            <a:hlinkClick r:id="" action="ppaction://media"/>
          </p:cNvPr>
          <p:cNvPicPr>
            <a:picLocks noRot="1" noChangeAspect="1"/>
          </p:cNvPicPr>
          <p:nvPr>
            <a:wavAudioFile r:embed="rId1" name="~PP1091.WAV"/>
          </p:nvPr>
        </p:nvPicPr>
        <p:blipFill>
          <a:blip r:embed="rId4" cstate="print"/>
          <a:stretch>
            <a:fillRect/>
          </a:stretch>
        </p:blipFill>
        <p:spPr>
          <a:xfrm>
            <a:off x="9324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957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4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tv29.ru/resize.php?f=files/2321(1).jpg&amp;w=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87"/>
            <a:ext cx="9144000" cy="7107495"/>
          </a:xfrm>
          <a:prstGeom prst="rect">
            <a:avLst/>
          </a:prstGeom>
          <a:noFill/>
        </p:spPr>
      </p:pic>
      <p:pic>
        <p:nvPicPr>
          <p:cNvPr id="5" name="~PP2360.WAV">
            <a:hlinkClick r:id="" action="ppaction://media"/>
          </p:cNvPr>
          <p:cNvPicPr>
            <a:picLocks noRot="1" noChangeAspect="1"/>
          </p:cNvPicPr>
          <p:nvPr>
            <a:wavAudioFile r:embed="rId1" name="~PP2360.WAV"/>
          </p:nvPr>
        </p:nvPicPr>
        <p:blipFill>
          <a:blip r:embed="rId4" cstate="print"/>
          <a:stretch>
            <a:fillRect/>
          </a:stretch>
        </p:blipFill>
        <p:spPr>
          <a:xfrm>
            <a:off x="97565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18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6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o2.imgsmail.ru/imgpreview?key=47159b55af6604&amp;mb=imgdb_preview_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94739" cy="6858000"/>
          </a:xfrm>
          <a:prstGeom prst="rect">
            <a:avLst/>
          </a:prstGeom>
          <a:noFill/>
        </p:spPr>
      </p:pic>
      <p:pic>
        <p:nvPicPr>
          <p:cNvPr id="5" name="~PP222.WAV">
            <a:hlinkClick r:id="" action="ppaction://media"/>
          </p:cNvPr>
          <p:cNvPicPr>
            <a:picLocks noRot="1" noChangeAspect="1"/>
          </p:cNvPicPr>
          <p:nvPr>
            <a:wavAudioFile r:embed="rId1" name="~PP222.WAV"/>
          </p:nvPr>
        </p:nvPicPr>
        <p:blipFill>
          <a:blip r:embed="rId5" cstate="print"/>
          <a:stretch>
            <a:fillRect/>
          </a:stretch>
        </p:blipFill>
        <p:spPr>
          <a:xfrm>
            <a:off x="9612560" y="6553200"/>
            <a:ext cx="304800" cy="304800"/>
          </a:xfrm>
          <a:prstGeom prst="rect">
            <a:avLst/>
          </a:prstGeom>
        </p:spPr>
      </p:pic>
      <p:pic>
        <p:nvPicPr>
          <p:cNvPr id="6" name="даааа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972600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30000" numSld="4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go3.imgsmail.ru/imgpreview?key=161726809c2479c0&amp;mb=imgdb_preview_4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7214" cy="6858000"/>
          </a:xfrm>
          <a:prstGeom prst="rect">
            <a:avLst/>
          </a:prstGeom>
          <a:noFill/>
        </p:spPr>
      </p:pic>
      <p:pic>
        <p:nvPicPr>
          <p:cNvPr id="5" name="~PP2973.WAV">
            <a:hlinkClick r:id="" action="ppaction://media"/>
          </p:cNvPr>
          <p:cNvPicPr>
            <a:picLocks noRot="1" noChangeAspect="1"/>
          </p:cNvPicPr>
          <p:nvPr>
            <a:wavAudioFile r:embed="rId1" name="~PP2973.WAV"/>
          </p:nvPr>
        </p:nvPicPr>
        <p:blipFill>
          <a:blip r:embed="rId4" cstate="print"/>
          <a:stretch>
            <a:fillRect/>
          </a:stretch>
        </p:blipFill>
        <p:spPr>
          <a:xfrm>
            <a:off x="99726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396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~PP3819.WAV">
            <a:hlinkClick r:id="" action="ppaction://media"/>
          </p:cNvPr>
          <p:cNvPicPr>
            <a:picLocks noRot="1" noChangeAspect="1"/>
          </p:cNvPicPr>
          <p:nvPr>
            <a:wavAudioFile r:embed="rId1" name="~PP3819.WAV"/>
          </p:nvPr>
        </p:nvPicPr>
        <p:blipFill>
          <a:blip r:embed="rId3" cstate="print"/>
          <a:stretch>
            <a:fillRect/>
          </a:stretch>
        </p:blipFill>
        <p:spPr>
          <a:xfrm>
            <a:off x="9828584" y="6309320"/>
            <a:ext cx="304800" cy="304800"/>
          </a:xfrm>
          <a:prstGeom prst="rect">
            <a:avLst/>
          </a:prstGeom>
        </p:spPr>
      </p:pic>
      <p:pic>
        <p:nvPicPr>
          <p:cNvPr id="1026" name="Picture 2" descr="http://go4.imgsmail.ru/imgpreview?key=5ada40846506f4ed&amp;mb=imgdb_preview_9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23033" cy="78214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62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olya-akvarel.ru/filestore/uploaded/olen__2_221_normal.jpg"/>
          <p:cNvPicPr>
            <a:picLocks noChangeAspect="1" noChangeArrowheads="1"/>
          </p:cNvPicPr>
          <p:nvPr/>
        </p:nvPicPr>
        <p:blipFill>
          <a:blip r:embed="rId3" cstate="print"/>
          <a:srcRect l="36124"/>
          <a:stretch>
            <a:fillRect/>
          </a:stretch>
        </p:blipFill>
        <p:spPr bwMode="auto">
          <a:xfrm>
            <a:off x="0" y="0"/>
            <a:ext cx="9786522" cy="767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~PP526.WAV">
            <a:hlinkClick r:id="" action="ppaction://media"/>
          </p:cNvPr>
          <p:cNvPicPr>
            <a:picLocks noRot="1" noChangeAspect="1"/>
          </p:cNvPicPr>
          <p:nvPr>
            <a:wavAudioFile r:embed="rId1" name="~PP526.WAV"/>
          </p:nvPr>
        </p:nvPicPr>
        <p:blipFill>
          <a:blip r:embed="rId4" cstate="print"/>
          <a:stretch>
            <a:fillRect/>
          </a:stretch>
        </p:blipFill>
        <p:spPr>
          <a:xfrm>
            <a:off x="982858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28</Words>
  <Application>Microsoft Office PowerPoint</Application>
  <PresentationFormat>Экран (4:3)</PresentationFormat>
  <Paragraphs>5</Paragraphs>
  <Slides>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TUSY</dc:creator>
  <cp:lastModifiedBy>TUSY</cp:lastModifiedBy>
  <cp:revision>63</cp:revision>
  <dcterms:created xsi:type="dcterms:W3CDTF">2014-11-13T17:43:53Z</dcterms:created>
  <dcterms:modified xsi:type="dcterms:W3CDTF">2014-11-16T12:00:15Z</dcterms:modified>
</cp:coreProperties>
</file>