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60" r:id="rId6"/>
    <p:sldId id="258" r:id="rId7"/>
    <p:sldId id="27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6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500438"/>
            <a:ext cx="7358063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Центры активности</a:t>
            </a:r>
            <a:b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в ДОУ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868" y="5429264"/>
            <a:ext cx="5199063" cy="1643073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Т.Н.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Бондаренко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старший воспитатель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МБДОУ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ЦРР   - 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/с «Буратино»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ru-RU" sz="4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85852" y="2571744"/>
            <a:ext cx="73580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857364"/>
            <a:ext cx="771527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Особенности организация развивающей  предметно – пространственной среды  в соответствии с программой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«Югорский трамплин»,  ориентированной  на ребёнка</a:t>
            </a:r>
            <a:endParaRPr lang="ru-RU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lvl="0" algn="just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Принципы формирования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развивающей  предметно – пространственной среды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-физическая и психологическая безопасность;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-возрастная ориентированность;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-доступность;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-динамичность;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разноуровневость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Специфика заключается в том, что созданная в группах и помещениях детского сада развивающая среда служит, в большей степени, для реализации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самостоятельных замыслов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ребенка, его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саморазвитию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а не обеспечению деятельности педагога при организации им занятий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85852" y="2571744"/>
            <a:ext cx="73580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857364"/>
            <a:ext cx="771527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Все пространство группы поделено 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Центры активности,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количество и направленность которых зависят от возрастной группы: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литературы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изобразительного творчества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сюжетно-ролевой игры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науки и природы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настольных игр и математики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строительства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песка и воды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кулинарии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07207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Центры активности открыты ежедневно, материалы в них дополняются, заменяются по мере необходимости и по мере продвижения в изучаемой теме, постепенно наполняясь продуктами детской деятельности и совместного творчества взрослых и детей</a:t>
            </a:r>
            <a:endParaRPr lang="ru-RU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мои работы\работа май\нижневартовск\IMG_06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7429552" cy="4643470"/>
          </a:xfrm>
          <a:prstGeom prst="rect">
            <a:avLst/>
          </a:prstGeom>
          <a:noFill/>
          <a:ln w="9525">
            <a:solidFill>
              <a:srgbClr val="713605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5715016"/>
            <a:ext cx="312897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Центр настольных игр и математики 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Admin\Мои документы\мои работы\работа май\нижневартовск\IMG_0616.jpg"/>
          <p:cNvPicPr>
            <a:picLocks noGrp="1"/>
          </p:cNvPicPr>
          <p:nvPr>
            <p:ph idx="1"/>
          </p:nvPr>
        </p:nvPicPr>
        <p:blipFill>
          <a:blip r:embed="rId2" cstate="print"/>
          <a:srcRect r="5941" b="10769"/>
          <a:stretch>
            <a:fillRect/>
          </a:stretch>
        </p:blipFill>
        <p:spPr bwMode="auto">
          <a:xfrm>
            <a:off x="928662" y="1928802"/>
            <a:ext cx="7215238" cy="4572032"/>
          </a:xfrm>
          <a:prstGeom prst="rect">
            <a:avLst/>
          </a:prstGeom>
          <a:noFill/>
          <a:ln w="9525">
            <a:solidFill>
              <a:srgbClr val="713605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3504" y="5643578"/>
            <a:ext cx="312897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Центр  строительства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Admin\Мои документы\мои работы\работа май\нижневартовск\IMG_0619.jpg"/>
          <p:cNvPicPr>
            <a:picLocks noGrp="1"/>
          </p:cNvPicPr>
          <p:nvPr>
            <p:ph idx="1"/>
          </p:nvPr>
        </p:nvPicPr>
        <p:blipFill>
          <a:blip r:embed="rId3" cstate="print"/>
          <a:srcRect r="9727" b="3365"/>
          <a:stretch>
            <a:fillRect/>
          </a:stretch>
        </p:blipFill>
        <p:spPr bwMode="auto">
          <a:xfrm>
            <a:off x="500034" y="571480"/>
            <a:ext cx="6143625" cy="5786478"/>
          </a:xfrm>
          <a:prstGeom prst="rect">
            <a:avLst/>
          </a:prstGeom>
          <a:noFill/>
          <a:ln w="9525">
            <a:solidFill>
              <a:srgbClr val="713605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7620" y="5500702"/>
            <a:ext cx="312897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Центр  сюжетно – ролевой игры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мои работы\работа май\нижневартовск\IMG_06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877" y="535767"/>
            <a:ext cx="6215105" cy="5857916"/>
          </a:xfrm>
          <a:prstGeom prst="rect">
            <a:avLst/>
          </a:prstGeom>
          <a:noFill/>
          <a:ln w="9525">
            <a:solidFill>
              <a:srgbClr val="713605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43306" y="5643578"/>
            <a:ext cx="312897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Центр  сюжетно – ролевой игры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64</TotalTime>
  <Words>195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2</vt:lpstr>
      <vt:lpstr>Центры активности в ДОУ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</dc:title>
  <dc:creator>Admin</dc:creator>
  <cp:lastModifiedBy>Admin</cp:lastModifiedBy>
  <cp:revision>16</cp:revision>
  <dcterms:created xsi:type="dcterms:W3CDTF">2014-10-17T14:46:50Z</dcterms:created>
  <dcterms:modified xsi:type="dcterms:W3CDTF">2014-11-25T15:38:10Z</dcterms:modified>
</cp:coreProperties>
</file>